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58" r:id="rId4"/>
    <p:sldId id="257" r:id="rId5"/>
    <p:sldId id="260" r:id="rId6"/>
    <p:sldId id="266" r:id="rId7"/>
    <p:sldId id="267" r:id="rId8"/>
    <p:sldId id="259" r:id="rId9"/>
    <p:sldId id="261" r:id="rId10"/>
    <p:sldId id="262" r:id="rId11"/>
    <p:sldId id="268" r:id="rId12"/>
    <p:sldId id="263" r:id="rId13"/>
    <p:sldId id="264" r:id="rId14"/>
    <p:sldId id="265" r:id="rId1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CBA8FC-DBB8-48DE-9C6F-6E66ECCAD8BE}" v="4" dt="2022-01-31T09:27:18.527"/>
    <p1510:client id="{F3F60AB3-9303-45F8-941D-6AC974911450}" v="17" dt="2022-01-30T20:03:09.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6" autoAdjust="0"/>
    <p:restoredTop sz="94660"/>
  </p:normalViewPr>
  <p:slideViewPr>
    <p:cSldViewPr snapToGrid="0">
      <p:cViewPr varScale="1">
        <p:scale>
          <a:sx n="64" d="100"/>
          <a:sy n="64" d="100"/>
        </p:scale>
        <p:origin x="6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olaos DIGELIDIS" userId="4439b408-1a27-499a-9ba1-172c10ef7cb8" providerId="ADAL" clId="{F3F60AB3-9303-45F8-941D-6AC974911450}"/>
    <pc:docChg chg="undo custSel addSld modSld sldOrd">
      <pc:chgData name="Nikolaos DIGELIDIS" userId="4439b408-1a27-499a-9ba1-172c10ef7cb8" providerId="ADAL" clId="{F3F60AB3-9303-45F8-941D-6AC974911450}" dt="2022-01-30T20:12:00.216" v="1269" actId="26606"/>
      <pc:docMkLst>
        <pc:docMk/>
      </pc:docMkLst>
      <pc:sldChg chg="addSp delSp modSp mod">
        <pc:chgData name="Nikolaos DIGELIDIS" userId="4439b408-1a27-499a-9ba1-172c10ef7cb8" providerId="ADAL" clId="{F3F60AB3-9303-45F8-941D-6AC974911450}" dt="2022-01-28T08:06:26.170" v="40" actId="26606"/>
        <pc:sldMkLst>
          <pc:docMk/>
          <pc:sldMk cId="609385310" sldId="256"/>
        </pc:sldMkLst>
        <pc:spChg chg="mod">
          <ac:chgData name="Nikolaos DIGELIDIS" userId="4439b408-1a27-499a-9ba1-172c10ef7cb8" providerId="ADAL" clId="{F3F60AB3-9303-45F8-941D-6AC974911450}" dt="2022-01-28T08:06:26.170" v="40" actId="26606"/>
          <ac:spMkLst>
            <pc:docMk/>
            <pc:sldMk cId="609385310" sldId="256"/>
            <ac:spMk id="2" creationId="{D973A3E8-F769-488F-8EFE-EDADD41923F9}"/>
          </ac:spMkLst>
        </pc:spChg>
        <pc:spChg chg="mod">
          <ac:chgData name="Nikolaos DIGELIDIS" userId="4439b408-1a27-499a-9ba1-172c10ef7cb8" providerId="ADAL" clId="{F3F60AB3-9303-45F8-941D-6AC974911450}" dt="2022-01-28T08:06:26.170" v="40" actId="26606"/>
          <ac:spMkLst>
            <pc:docMk/>
            <pc:sldMk cId="609385310" sldId="256"/>
            <ac:spMk id="3" creationId="{C28E9900-3C18-40CD-84F3-E2530BBE63D4}"/>
          </ac:spMkLst>
        </pc:spChg>
        <pc:spChg chg="del">
          <ac:chgData name="Nikolaos DIGELIDIS" userId="4439b408-1a27-499a-9ba1-172c10ef7cb8" providerId="ADAL" clId="{F3F60AB3-9303-45F8-941D-6AC974911450}" dt="2022-01-28T08:06:26.170" v="40" actId="26606"/>
          <ac:spMkLst>
            <pc:docMk/>
            <pc:sldMk cId="609385310" sldId="256"/>
            <ac:spMk id="9" creationId="{E20BB609-EF92-42DB-836C-0699A590B5CF}"/>
          </ac:spMkLst>
        </pc:spChg>
        <pc:spChg chg="del">
          <ac:chgData name="Nikolaos DIGELIDIS" userId="4439b408-1a27-499a-9ba1-172c10ef7cb8" providerId="ADAL" clId="{F3F60AB3-9303-45F8-941D-6AC974911450}" dt="2022-01-28T08:06:26.170" v="40" actId="26606"/>
          <ac:spMkLst>
            <pc:docMk/>
            <pc:sldMk cId="609385310" sldId="256"/>
            <ac:spMk id="11" creationId="{7508F7DC-CA28-4ACE-AF79-D7E98ED1BFA3}"/>
          </ac:spMkLst>
        </pc:spChg>
        <pc:spChg chg="del">
          <ac:chgData name="Nikolaos DIGELIDIS" userId="4439b408-1a27-499a-9ba1-172c10ef7cb8" providerId="ADAL" clId="{F3F60AB3-9303-45F8-941D-6AC974911450}" dt="2022-01-28T08:06:26.170" v="40" actId="26606"/>
          <ac:spMkLst>
            <pc:docMk/>
            <pc:sldMk cId="609385310" sldId="256"/>
            <ac:spMk id="13" creationId="{9AB20218-A500-457C-B65C-F3D198B1F717}"/>
          </ac:spMkLst>
        </pc:spChg>
        <pc:spChg chg="del">
          <ac:chgData name="Nikolaos DIGELIDIS" userId="4439b408-1a27-499a-9ba1-172c10ef7cb8" providerId="ADAL" clId="{F3F60AB3-9303-45F8-941D-6AC974911450}" dt="2022-01-28T08:06:26.170" v="40" actId="26606"/>
          <ac:spMkLst>
            <pc:docMk/>
            <pc:sldMk cId="609385310" sldId="256"/>
            <ac:spMk id="15" creationId="{B2C335F7-F61C-4EB4-80F2-4B1438FE66BB}"/>
          </ac:spMkLst>
        </pc:spChg>
        <pc:spChg chg="add">
          <ac:chgData name="Nikolaos DIGELIDIS" userId="4439b408-1a27-499a-9ba1-172c10ef7cb8" providerId="ADAL" clId="{F3F60AB3-9303-45F8-941D-6AC974911450}" dt="2022-01-28T08:06:26.170" v="40" actId="26606"/>
          <ac:spMkLst>
            <pc:docMk/>
            <pc:sldMk cId="609385310" sldId="256"/>
            <ac:spMk id="20" creationId="{B99FAEB5-D20D-48E2-B67F-57D161AE47D4}"/>
          </ac:spMkLst>
        </pc:spChg>
        <pc:spChg chg="add">
          <ac:chgData name="Nikolaos DIGELIDIS" userId="4439b408-1a27-499a-9ba1-172c10ef7cb8" providerId="ADAL" clId="{F3F60AB3-9303-45F8-941D-6AC974911450}" dt="2022-01-28T08:06:26.170" v="40" actId="26606"/>
          <ac:spMkLst>
            <pc:docMk/>
            <pc:sldMk cId="609385310" sldId="256"/>
            <ac:spMk id="22" creationId="{B2C335F7-F61C-4EB4-80F2-4B1438FE66BB}"/>
          </ac:spMkLst>
        </pc:spChg>
        <pc:spChg chg="add">
          <ac:chgData name="Nikolaos DIGELIDIS" userId="4439b408-1a27-499a-9ba1-172c10ef7cb8" providerId="ADAL" clId="{F3F60AB3-9303-45F8-941D-6AC974911450}" dt="2022-01-28T08:06:26.170" v="40" actId="26606"/>
          <ac:spMkLst>
            <pc:docMk/>
            <pc:sldMk cId="609385310" sldId="256"/>
            <ac:spMk id="24" creationId="{77632950-D278-4CFA-808C-361D65D66E65}"/>
          </ac:spMkLst>
        </pc:spChg>
        <pc:picChg chg="mod ord">
          <ac:chgData name="Nikolaos DIGELIDIS" userId="4439b408-1a27-499a-9ba1-172c10ef7cb8" providerId="ADAL" clId="{F3F60AB3-9303-45F8-941D-6AC974911450}" dt="2022-01-28T08:06:26.170" v="40" actId="26606"/>
          <ac:picMkLst>
            <pc:docMk/>
            <pc:sldMk cId="609385310" sldId="256"/>
            <ac:picMk id="4" creationId="{25FC9F98-9E53-41F4-8674-6A9648F71295}"/>
          </ac:picMkLst>
        </pc:picChg>
        <pc:picChg chg="add mod">
          <ac:chgData name="Nikolaos DIGELIDIS" userId="4439b408-1a27-499a-9ba1-172c10ef7cb8" providerId="ADAL" clId="{F3F60AB3-9303-45F8-941D-6AC974911450}" dt="2022-01-28T08:06:26.170" v="40" actId="26606"/>
          <ac:picMkLst>
            <pc:docMk/>
            <pc:sldMk cId="609385310" sldId="256"/>
            <ac:picMk id="10" creationId="{DA00076A-36DF-44CB-997B-9E4A4F1DCD3D}"/>
          </ac:picMkLst>
        </pc:picChg>
      </pc:sldChg>
      <pc:sldChg chg="addSp delSp modSp new mod">
        <pc:chgData name="Nikolaos DIGELIDIS" userId="4439b408-1a27-499a-9ba1-172c10ef7cb8" providerId="ADAL" clId="{F3F60AB3-9303-45F8-941D-6AC974911450}" dt="2022-01-30T20:08:15.624" v="1266" actId="403"/>
        <pc:sldMkLst>
          <pc:docMk/>
          <pc:sldMk cId="3671535538" sldId="257"/>
        </pc:sldMkLst>
        <pc:spChg chg="mod">
          <ac:chgData name="Nikolaos DIGELIDIS" userId="4439b408-1a27-499a-9ba1-172c10ef7cb8" providerId="ADAL" clId="{F3F60AB3-9303-45F8-941D-6AC974911450}" dt="2022-01-28T09:38:46.756" v="917" actId="21"/>
          <ac:spMkLst>
            <pc:docMk/>
            <pc:sldMk cId="3671535538" sldId="257"/>
            <ac:spMk id="2" creationId="{B30EA16C-FB67-4CE5-9C9D-00A678460D69}"/>
          </ac:spMkLst>
        </pc:spChg>
        <pc:spChg chg="del mod">
          <ac:chgData name="Nikolaos DIGELIDIS" userId="4439b408-1a27-499a-9ba1-172c10ef7cb8" providerId="ADAL" clId="{F3F60AB3-9303-45F8-941D-6AC974911450}" dt="2022-01-30T20:08:08.773" v="1265" actId="26606"/>
          <ac:spMkLst>
            <pc:docMk/>
            <pc:sldMk cId="3671535538" sldId="257"/>
            <ac:spMk id="3" creationId="{4E88F3FC-432A-4FC9-A727-36256B398E3F}"/>
          </ac:spMkLst>
        </pc:spChg>
        <pc:graphicFrameChg chg="add modGraphic">
          <ac:chgData name="Nikolaos DIGELIDIS" userId="4439b408-1a27-499a-9ba1-172c10ef7cb8" providerId="ADAL" clId="{F3F60AB3-9303-45F8-941D-6AC974911450}" dt="2022-01-30T20:08:15.624" v="1266" actId="403"/>
          <ac:graphicFrameMkLst>
            <pc:docMk/>
            <pc:sldMk cId="3671535538" sldId="257"/>
            <ac:graphicFrameMk id="5" creationId="{EFADBF39-797F-4371-8CD9-C3EF9DB1413D}"/>
          </ac:graphicFrameMkLst>
        </pc:graphicFrameChg>
      </pc:sldChg>
      <pc:sldChg chg="addSp delSp modSp new mod ord">
        <pc:chgData name="Nikolaos DIGELIDIS" userId="4439b408-1a27-499a-9ba1-172c10ef7cb8" providerId="ADAL" clId="{F3F60AB3-9303-45F8-941D-6AC974911450}" dt="2022-01-28T09:43:50.557" v="1008"/>
        <pc:sldMkLst>
          <pc:docMk/>
          <pc:sldMk cId="513045144" sldId="258"/>
        </pc:sldMkLst>
        <pc:spChg chg="mod">
          <ac:chgData name="Nikolaos DIGELIDIS" userId="4439b408-1a27-499a-9ba1-172c10ef7cb8" providerId="ADAL" clId="{F3F60AB3-9303-45F8-941D-6AC974911450}" dt="2022-01-28T08:08:24.329" v="65" actId="20577"/>
          <ac:spMkLst>
            <pc:docMk/>
            <pc:sldMk cId="513045144" sldId="258"/>
            <ac:spMk id="2" creationId="{7CE78866-F0E7-49FE-B0E2-A93EBC76A100}"/>
          </ac:spMkLst>
        </pc:spChg>
        <pc:spChg chg="del">
          <ac:chgData name="Nikolaos DIGELIDIS" userId="4439b408-1a27-499a-9ba1-172c10ef7cb8" providerId="ADAL" clId="{F3F60AB3-9303-45F8-941D-6AC974911450}" dt="2022-01-28T09:25:38.152" v="147"/>
          <ac:spMkLst>
            <pc:docMk/>
            <pc:sldMk cId="513045144" sldId="258"/>
            <ac:spMk id="3" creationId="{1AB0BDD3-8E68-4DD4-A68D-C79C2A7FF634}"/>
          </ac:spMkLst>
        </pc:spChg>
        <pc:spChg chg="add mod">
          <ac:chgData name="Nikolaos DIGELIDIS" userId="4439b408-1a27-499a-9ba1-172c10ef7cb8" providerId="ADAL" clId="{F3F60AB3-9303-45F8-941D-6AC974911450}" dt="2022-01-28T09:36:09.126" v="896" actId="1035"/>
          <ac:spMkLst>
            <pc:docMk/>
            <pc:sldMk cId="513045144" sldId="258"/>
            <ac:spMk id="16" creationId="{6BD61C2A-2986-4F68-B250-502E74105EDD}"/>
          </ac:spMkLst>
        </pc:spChg>
        <pc:spChg chg="add mod">
          <ac:chgData name="Nikolaos DIGELIDIS" userId="4439b408-1a27-499a-9ba1-172c10ef7cb8" providerId="ADAL" clId="{F3F60AB3-9303-45F8-941D-6AC974911450}" dt="2022-01-28T09:36:09.126" v="896" actId="1035"/>
          <ac:spMkLst>
            <pc:docMk/>
            <pc:sldMk cId="513045144" sldId="258"/>
            <ac:spMk id="17" creationId="{D49510DC-366B-4889-A1B4-BA363767DFFC}"/>
          </ac:spMkLst>
        </pc:spChg>
        <pc:spChg chg="add mod">
          <ac:chgData name="Nikolaos DIGELIDIS" userId="4439b408-1a27-499a-9ba1-172c10ef7cb8" providerId="ADAL" clId="{F3F60AB3-9303-45F8-941D-6AC974911450}" dt="2022-01-28T09:36:09.126" v="896" actId="1035"/>
          <ac:spMkLst>
            <pc:docMk/>
            <pc:sldMk cId="513045144" sldId="258"/>
            <ac:spMk id="18" creationId="{D6E06AAC-EDAF-4558-A826-6347CB725215}"/>
          </ac:spMkLst>
        </pc:spChg>
        <pc:spChg chg="add mod">
          <ac:chgData name="Nikolaos DIGELIDIS" userId="4439b408-1a27-499a-9ba1-172c10ef7cb8" providerId="ADAL" clId="{F3F60AB3-9303-45F8-941D-6AC974911450}" dt="2022-01-28T09:36:09.126" v="896" actId="1035"/>
          <ac:spMkLst>
            <pc:docMk/>
            <pc:sldMk cId="513045144" sldId="258"/>
            <ac:spMk id="19" creationId="{64AAA19D-8513-4E9E-BFC2-E54BDD7A95B1}"/>
          </ac:spMkLst>
        </pc:spChg>
        <pc:spChg chg="add mod">
          <ac:chgData name="Nikolaos DIGELIDIS" userId="4439b408-1a27-499a-9ba1-172c10ef7cb8" providerId="ADAL" clId="{F3F60AB3-9303-45F8-941D-6AC974911450}" dt="2022-01-28T09:36:09.126" v="896" actId="1035"/>
          <ac:spMkLst>
            <pc:docMk/>
            <pc:sldMk cId="513045144" sldId="258"/>
            <ac:spMk id="20" creationId="{99C2E0E3-FDF6-4F1A-94DB-2DBA6F228D9B}"/>
          </ac:spMkLst>
        </pc:spChg>
        <pc:spChg chg="add mod">
          <ac:chgData name="Nikolaos DIGELIDIS" userId="4439b408-1a27-499a-9ba1-172c10ef7cb8" providerId="ADAL" clId="{F3F60AB3-9303-45F8-941D-6AC974911450}" dt="2022-01-28T09:36:09.126" v="896" actId="1035"/>
          <ac:spMkLst>
            <pc:docMk/>
            <pc:sldMk cId="513045144" sldId="258"/>
            <ac:spMk id="21" creationId="{7772FF6F-17E5-4B4F-B236-6DA24B09C6B4}"/>
          </ac:spMkLst>
        </pc:spChg>
        <pc:picChg chg="add mod modCrop">
          <ac:chgData name="Nikolaos DIGELIDIS" userId="4439b408-1a27-499a-9ba1-172c10ef7cb8" providerId="ADAL" clId="{F3F60AB3-9303-45F8-941D-6AC974911450}" dt="2022-01-28T09:36:09.126" v="896" actId="1035"/>
          <ac:picMkLst>
            <pc:docMk/>
            <pc:sldMk cId="513045144" sldId="258"/>
            <ac:picMk id="5" creationId="{4CC35949-32D7-4F5B-BA30-6954ED929BA8}"/>
          </ac:picMkLst>
        </pc:picChg>
        <pc:picChg chg="add mod">
          <ac:chgData name="Nikolaos DIGELIDIS" userId="4439b408-1a27-499a-9ba1-172c10ef7cb8" providerId="ADAL" clId="{F3F60AB3-9303-45F8-941D-6AC974911450}" dt="2022-01-28T09:36:09.126" v="896" actId="1035"/>
          <ac:picMkLst>
            <pc:docMk/>
            <pc:sldMk cId="513045144" sldId="258"/>
            <ac:picMk id="7" creationId="{8C2ED6F0-651B-4268-AC5A-ABB8DF7C726A}"/>
          </ac:picMkLst>
        </pc:picChg>
        <pc:picChg chg="add mod">
          <ac:chgData name="Nikolaos DIGELIDIS" userId="4439b408-1a27-499a-9ba1-172c10ef7cb8" providerId="ADAL" clId="{F3F60AB3-9303-45F8-941D-6AC974911450}" dt="2022-01-28T09:36:09.126" v="896" actId="1035"/>
          <ac:picMkLst>
            <pc:docMk/>
            <pc:sldMk cId="513045144" sldId="258"/>
            <ac:picMk id="9" creationId="{3565383C-A1EF-42DE-922C-FD3DE91FF882}"/>
          </ac:picMkLst>
        </pc:picChg>
        <pc:picChg chg="add mod">
          <ac:chgData name="Nikolaos DIGELIDIS" userId="4439b408-1a27-499a-9ba1-172c10ef7cb8" providerId="ADAL" clId="{F3F60AB3-9303-45F8-941D-6AC974911450}" dt="2022-01-28T09:36:09.126" v="896" actId="1035"/>
          <ac:picMkLst>
            <pc:docMk/>
            <pc:sldMk cId="513045144" sldId="258"/>
            <ac:picMk id="11" creationId="{269115E0-23DE-4D8B-84FF-DC6B23BEBA78}"/>
          </ac:picMkLst>
        </pc:picChg>
        <pc:picChg chg="add mod">
          <ac:chgData name="Nikolaos DIGELIDIS" userId="4439b408-1a27-499a-9ba1-172c10ef7cb8" providerId="ADAL" clId="{F3F60AB3-9303-45F8-941D-6AC974911450}" dt="2022-01-28T09:36:09.126" v="896" actId="1035"/>
          <ac:picMkLst>
            <pc:docMk/>
            <pc:sldMk cId="513045144" sldId="258"/>
            <ac:picMk id="13" creationId="{9F98D7B4-7A2F-4204-9460-30901FE8AD6B}"/>
          </ac:picMkLst>
        </pc:picChg>
        <pc:picChg chg="add mod ord">
          <ac:chgData name="Nikolaos DIGELIDIS" userId="4439b408-1a27-499a-9ba1-172c10ef7cb8" providerId="ADAL" clId="{F3F60AB3-9303-45F8-941D-6AC974911450}" dt="2022-01-28T09:36:09.126" v="896" actId="1035"/>
          <ac:picMkLst>
            <pc:docMk/>
            <pc:sldMk cId="513045144" sldId="258"/>
            <ac:picMk id="15" creationId="{4110E625-60AE-4309-BE04-80B30AD5E95D}"/>
          </ac:picMkLst>
        </pc:picChg>
      </pc:sldChg>
      <pc:sldChg chg="addSp delSp modSp new mod setBg">
        <pc:chgData name="Nikolaos DIGELIDIS" userId="4439b408-1a27-499a-9ba1-172c10ef7cb8" providerId="ADAL" clId="{F3F60AB3-9303-45F8-941D-6AC974911450}" dt="2022-01-30T20:12:00.216" v="1269" actId="26606"/>
        <pc:sldMkLst>
          <pc:docMk/>
          <pc:sldMk cId="1052490970" sldId="259"/>
        </pc:sldMkLst>
        <pc:spChg chg="mod">
          <ac:chgData name="Nikolaos DIGELIDIS" userId="4439b408-1a27-499a-9ba1-172c10ef7cb8" providerId="ADAL" clId="{F3F60AB3-9303-45F8-941D-6AC974911450}" dt="2022-01-30T20:12:00.216" v="1269" actId="26606"/>
          <ac:spMkLst>
            <pc:docMk/>
            <pc:sldMk cId="1052490970" sldId="259"/>
            <ac:spMk id="2" creationId="{AA72954D-A216-4B05-A7F8-237F8A65751F}"/>
          </ac:spMkLst>
        </pc:spChg>
        <pc:spChg chg="del">
          <ac:chgData name="Nikolaos DIGELIDIS" userId="4439b408-1a27-499a-9ba1-172c10ef7cb8" providerId="ADAL" clId="{F3F60AB3-9303-45F8-941D-6AC974911450}" dt="2022-01-28T09:22:45.606" v="135" actId="931"/>
          <ac:spMkLst>
            <pc:docMk/>
            <pc:sldMk cId="1052490970" sldId="259"/>
            <ac:spMk id="3" creationId="{6F5F4F28-F3D5-4F7A-BACB-EF0085DA8070}"/>
          </ac:spMkLst>
        </pc:spChg>
        <pc:spChg chg="add mod">
          <ac:chgData name="Nikolaos DIGELIDIS" userId="4439b408-1a27-499a-9ba1-172c10ef7cb8" providerId="ADAL" clId="{F3F60AB3-9303-45F8-941D-6AC974911450}" dt="2022-01-30T20:12:00.216" v="1269" actId="26606"/>
          <ac:spMkLst>
            <pc:docMk/>
            <pc:sldMk cId="1052490970" sldId="259"/>
            <ac:spMk id="4" creationId="{37CC5DB5-57C7-46CC-9D3A-8F6CDFA72706}"/>
          </ac:spMkLst>
        </pc:spChg>
        <pc:spChg chg="add del">
          <ac:chgData name="Nikolaos DIGELIDIS" userId="4439b408-1a27-499a-9ba1-172c10ef7cb8" providerId="ADAL" clId="{F3F60AB3-9303-45F8-941D-6AC974911450}" dt="2022-01-30T20:12:00.216" v="1269" actId="26606"/>
          <ac:spMkLst>
            <pc:docMk/>
            <pc:sldMk cId="1052490970" sldId="259"/>
            <ac:spMk id="8" creationId="{269FB8E5-6466-48D1-A250-C0CC9E5D3845}"/>
          </ac:spMkLst>
        </pc:spChg>
        <pc:spChg chg="add del">
          <ac:chgData name="Nikolaos DIGELIDIS" userId="4439b408-1a27-499a-9ba1-172c10ef7cb8" providerId="ADAL" clId="{F3F60AB3-9303-45F8-941D-6AC974911450}" dt="2022-01-30T20:12:00.216" v="1269" actId="26606"/>
          <ac:spMkLst>
            <pc:docMk/>
            <pc:sldMk cId="1052490970" sldId="259"/>
            <ac:spMk id="9" creationId="{92BE0106-0C20-465B-A1BE-0BAC2737B1AD}"/>
          </ac:spMkLst>
        </pc:spChg>
        <pc:spChg chg="add del">
          <ac:chgData name="Nikolaos DIGELIDIS" userId="4439b408-1a27-499a-9ba1-172c10ef7cb8" providerId="ADAL" clId="{F3F60AB3-9303-45F8-941D-6AC974911450}" dt="2022-01-30T20:12:00.216" v="1269" actId="26606"/>
          <ac:spMkLst>
            <pc:docMk/>
            <pc:sldMk cId="1052490970" sldId="259"/>
            <ac:spMk id="10" creationId="{851808AB-2943-464C-A710-F2A18D869334}"/>
          </ac:spMkLst>
        </pc:spChg>
        <pc:spChg chg="add del">
          <ac:chgData name="Nikolaos DIGELIDIS" userId="4439b408-1a27-499a-9ba1-172c10ef7cb8" providerId="ADAL" clId="{F3F60AB3-9303-45F8-941D-6AC974911450}" dt="2022-01-28T09:23:27.974" v="137" actId="26606"/>
          <ac:spMkLst>
            <pc:docMk/>
            <pc:sldMk cId="1052490970" sldId="259"/>
            <ac:spMk id="11" creationId="{9E10BDB4-64F2-477D-A03B-9F8352D5E02E}"/>
          </ac:spMkLst>
        </pc:spChg>
        <pc:spChg chg="add del">
          <ac:chgData name="Nikolaos DIGELIDIS" userId="4439b408-1a27-499a-9ba1-172c10ef7cb8" providerId="ADAL" clId="{F3F60AB3-9303-45F8-941D-6AC974911450}" dt="2022-01-30T20:12:00.208" v="1268" actId="26606"/>
          <ac:spMkLst>
            <pc:docMk/>
            <pc:sldMk cId="1052490970" sldId="259"/>
            <ac:spMk id="12" creationId="{BF447FC5-81F5-498F-B253-3D2BBDD2E64A}"/>
          </ac:spMkLst>
        </pc:spChg>
        <pc:spChg chg="add del">
          <ac:chgData name="Nikolaos DIGELIDIS" userId="4439b408-1a27-499a-9ba1-172c10ef7cb8" providerId="ADAL" clId="{F3F60AB3-9303-45F8-941D-6AC974911450}" dt="2022-01-28T09:23:27.974" v="137" actId="26606"/>
          <ac:spMkLst>
            <pc:docMk/>
            <pc:sldMk cId="1052490970" sldId="259"/>
            <ac:spMk id="13" creationId="{887F59F2-5FBC-40CD-AD35-376AECE49EA6}"/>
          </ac:spMkLst>
        </pc:spChg>
        <pc:spChg chg="add del">
          <ac:chgData name="Nikolaos DIGELIDIS" userId="4439b408-1a27-499a-9ba1-172c10ef7cb8" providerId="ADAL" clId="{F3F60AB3-9303-45F8-941D-6AC974911450}" dt="2022-01-28T09:23:27.974" v="137" actId="26606"/>
          <ac:spMkLst>
            <pc:docMk/>
            <pc:sldMk cId="1052490970" sldId="259"/>
            <ac:spMk id="15" creationId="{A133035C-46AF-4B6B-A264-C0D48C50BA93}"/>
          </ac:spMkLst>
        </pc:spChg>
        <pc:spChg chg="add del">
          <ac:chgData name="Nikolaos DIGELIDIS" userId="4439b408-1a27-499a-9ba1-172c10ef7cb8" providerId="ADAL" clId="{F3F60AB3-9303-45F8-941D-6AC974911450}" dt="2022-01-30T20:12:00.208" v="1268" actId="26606"/>
          <ac:spMkLst>
            <pc:docMk/>
            <pc:sldMk cId="1052490970" sldId="259"/>
            <ac:spMk id="17" creationId="{C0390D7A-B375-4BE2-82A9-33DED1CEBF1F}"/>
          </ac:spMkLst>
        </pc:spChg>
        <pc:spChg chg="add del">
          <ac:chgData name="Nikolaos DIGELIDIS" userId="4439b408-1a27-499a-9ba1-172c10ef7cb8" providerId="ADAL" clId="{F3F60AB3-9303-45F8-941D-6AC974911450}" dt="2022-01-30T20:12:00.208" v="1268" actId="26606"/>
          <ac:spMkLst>
            <pc:docMk/>
            <pc:sldMk cId="1052490970" sldId="259"/>
            <ac:spMk id="19" creationId="{887F59F2-5FBC-40CD-AD35-376AECE49EA6}"/>
          </ac:spMkLst>
        </pc:spChg>
        <pc:spChg chg="add del">
          <ac:chgData name="Nikolaos DIGELIDIS" userId="4439b408-1a27-499a-9ba1-172c10ef7cb8" providerId="ADAL" clId="{F3F60AB3-9303-45F8-941D-6AC974911450}" dt="2022-01-30T20:12:00.208" v="1268" actId="26606"/>
          <ac:spMkLst>
            <pc:docMk/>
            <pc:sldMk cId="1052490970" sldId="259"/>
            <ac:spMk id="21" creationId="{A133035C-46AF-4B6B-A264-C0D48C50BA93}"/>
          </ac:spMkLst>
        </pc:spChg>
        <pc:spChg chg="add">
          <ac:chgData name="Nikolaos DIGELIDIS" userId="4439b408-1a27-499a-9ba1-172c10ef7cb8" providerId="ADAL" clId="{F3F60AB3-9303-45F8-941D-6AC974911450}" dt="2022-01-30T20:12:00.216" v="1269" actId="26606"/>
          <ac:spMkLst>
            <pc:docMk/>
            <pc:sldMk cId="1052490970" sldId="259"/>
            <ac:spMk id="23" creationId="{9E10BDB4-64F2-477D-A03B-9F8352D5E02E}"/>
          </ac:spMkLst>
        </pc:spChg>
        <pc:spChg chg="add">
          <ac:chgData name="Nikolaos DIGELIDIS" userId="4439b408-1a27-499a-9ba1-172c10ef7cb8" providerId="ADAL" clId="{F3F60AB3-9303-45F8-941D-6AC974911450}" dt="2022-01-30T20:12:00.216" v="1269" actId="26606"/>
          <ac:spMkLst>
            <pc:docMk/>
            <pc:sldMk cId="1052490970" sldId="259"/>
            <ac:spMk id="24" creationId="{823F9191-ED89-4F61-8B8F-97E567D96BA3}"/>
          </ac:spMkLst>
        </pc:spChg>
        <pc:spChg chg="add">
          <ac:chgData name="Nikolaos DIGELIDIS" userId="4439b408-1a27-499a-9ba1-172c10ef7cb8" providerId="ADAL" clId="{F3F60AB3-9303-45F8-941D-6AC974911450}" dt="2022-01-30T20:12:00.216" v="1269" actId="26606"/>
          <ac:spMkLst>
            <pc:docMk/>
            <pc:sldMk cId="1052490970" sldId="259"/>
            <ac:spMk id="25" creationId="{887F59F2-5FBC-40CD-AD35-376AECE49EA6}"/>
          </ac:spMkLst>
        </pc:spChg>
        <pc:spChg chg="add">
          <ac:chgData name="Nikolaos DIGELIDIS" userId="4439b408-1a27-499a-9ba1-172c10ef7cb8" providerId="ADAL" clId="{F3F60AB3-9303-45F8-941D-6AC974911450}" dt="2022-01-30T20:12:00.216" v="1269" actId="26606"/>
          <ac:spMkLst>
            <pc:docMk/>
            <pc:sldMk cId="1052490970" sldId="259"/>
            <ac:spMk id="26" creationId="{A133035C-46AF-4B6B-A264-C0D48C50BA93}"/>
          </ac:spMkLst>
        </pc:spChg>
        <pc:picChg chg="add mod">
          <ac:chgData name="Nikolaos DIGELIDIS" userId="4439b408-1a27-499a-9ba1-172c10ef7cb8" providerId="ADAL" clId="{F3F60AB3-9303-45F8-941D-6AC974911450}" dt="2022-01-30T20:12:00.216" v="1269" actId="26606"/>
          <ac:picMkLst>
            <pc:docMk/>
            <pc:sldMk cId="1052490970" sldId="259"/>
            <ac:picMk id="6" creationId="{7B2148CE-BE5E-4BD2-BF23-08ACDDAF3C1D}"/>
          </ac:picMkLst>
        </pc:picChg>
      </pc:sldChg>
      <pc:sldChg chg="addSp delSp modSp new mod setBg">
        <pc:chgData name="Nikolaos DIGELIDIS" userId="4439b408-1a27-499a-9ba1-172c10ef7cb8" providerId="ADAL" clId="{F3F60AB3-9303-45F8-941D-6AC974911450}" dt="2022-01-30T20:07:48.005" v="1264" actId="26606"/>
        <pc:sldMkLst>
          <pc:docMk/>
          <pc:sldMk cId="1562160913" sldId="260"/>
        </pc:sldMkLst>
        <pc:spChg chg="mod">
          <ac:chgData name="Nikolaos DIGELIDIS" userId="4439b408-1a27-499a-9ba1-172c10ef7cb8" providerId="ADAL" clId="{F3F60AB3-9303-45F8-941D-6AC974911450}" dt="2022-01-30T20:07:48.005" v="1264" actId="26606"/>
          <ac:spMkLst>
            <pc:docMk/>
            <pc:sldMk cId="1562160913" sldId="260"/>
            <ac:spMk id="2" creationId="{DFC9883F-5F44-4679-A0C5-3EDB4374B1C2}"/>
          </ac:spMkLst>
        </pc:spChg>
        <pc:spChg chg="del mod">
          <ac:chgData name="Nikolaos DIGELIDIS" userId="4439b408-1a27-499a-9ba1-172c10ef7cb8" providerId="ADAL" clId="{F3F60AB3-9303-45F8-941D-6AC974911450}" dt="2022-01-30T20:07:48.005" v="1264" actId="26606"/>
          <ac:spMkLst>
            <pc:docMk/>
            <pc:sldMk cId="1562160913" sldId="260"/>
            <ac:spMk id="3" creationId="{A8164C53-9084-42F3-B279-3C109E2A2FFD}"/>
          </ac:spMkLst>
        </pc:spChg>
        <pc:spChg chg="add">
          <ac:chgData name="Nikolaos DIGELIDIS" userId="4439b408-1a27-499a-9ba1-172c10ef7cb8" providerId="ADAL" clId="{F3F60AB3-9303-45F8-941D-6AC974911450}" dt="2022-01-30T20:07:48.005" v="1264" actId="26606"/>
          <ac:spMkLst>
            <pc:docMk/>
            <pc:sldMk cId="1562160913" sldId="260"/>
            <ac:spMk id="9" creationId="{04213918-F1EB-4BCE-BE23-F5E9851EE05C}"/>
          </ac:spMkLst>
        </pc:spChg>
        <pc:spChg chg="add">
          <ac:chgData name="Nikolaos DIGELIDIS" userId="4439b408-1a27-499a-9ba1-172c10ef7cb8" providerId="ADAL" clId="{F3F60AB3-9303-45F8-941D-6AC974911450}" dt="2022-01-30T20:07:48.005" v="1264" actId="26606"/>
          <ac:spMkLst>
            <pc:docMk/>
            <pc:sldMk cId="1562160913" sldId="260"/>
            <ac:spMk id="11" creationId="{2062E862-C7F7-4CA1-B929-D0B75F5E9FB9}"/>
          </ac:spMkLst>
        </pc:spChg>
        <pc:graphicFrameChg chg="add">
          <ac:chgData name="Nikolaos DIGELIDIS" userId="4439b408-1a27-499a-9ba1-172c10ef7cb8" providerId="ADAL" clId="{F3F60AB3-9303-45F8-941D-6AC974911450}" dt="2022-01-30T20:07:48.005" v="1264" actId="26606"/>
          <ac:graphicFrameMkLst>
            <pc:docMk/>
            <pc:sldMk cId="1562160913" sldId="260"/>
            <ac:graphicFrameMk id="5" creationId="{3C1B3AC4-B874-4840-9CA5-7870BCFC0114}"/>
          </ac:graphicFrameMkLst>
        </pc:graphicFrameChg>
      </pc:sldChg>
      <pc:sldChg chg="modSp new mod">
        <pc:chgData name="Nikolaos DIGELIDIS" userId="4439b408-1a27-499a-9ba1-172c10ef7cb8" providerId="ADAL" clId="{F3F60AB3-9303-45F8-941D-6AC974911450}" dt="2022-01-28T09:42:52.800" v="1004" actId="20577"/>
        <pc:sldMkLst>
          <pc:docMk/>
          <pc:sldMk cId="3539627017" sldId="261"/>
        </pc:sldMkLst>
        <pc:spChg chg="mod">
          <ac:chgData name="Nikolaos DIGELIDIS" userId="4439b408-1a27-499a-9ba1-172c10ef7cb8" providerId="ADAL" clId="{F3F60AB3-9303-45F8-941D-6AC974911450}" dt="2022-01-28T09:42:52.800" v="1004" actId="20577"/>
          <ac:spMkLst>
            <pc:docMk/>
            <pc:sldMk cId="3539627017" sldId="261"/>
            <ac:spMk id="2" creationId="{95DABDB6-4945-47DD-92D8-E326FAD1F14A}"/>
          </ac:spMkLst>
        </pc:spChg>
        <pc:spChg chg="mod">
          <ac:chgData name="Nikolaos DIGELIDIS" userId="4439b408-1a27-499a-9ba1-172c10ef7cb8" providerId="ADAL" clId="{F3F60AB3-9303-45F8-941D-6AC974911450}" dt="2022-01-28T09:42:41.746" v="982" actId="27636"/>
          <ac:spMkLst>
            <pc:docMk/>
            <pc:sldMk cId="3539627017" sldId="261"/>
            <ac:spMk id="3" creationId="{BB6F1916-DDB2-4A0C-A1CE-528F7FCCF5B4}"/>
          </ac:spMkLst>
        </pc:spChg>
      </pc:sldChg>
      <pc:sldChg chg="addSp delSp modSp new mod setBg">
        <pc:chgData name="Nikolaos DIGELIDIS" userId="4439b408-1a27-499a-9ba1-172c10ef7cb8" providerId="ADAL" clId="{F3F60AB3-9303-45F8-941D-6AC974911450}" dt="2022-01-30T20:07:14.601" v="1263" actId="26606"/>
        <pc:sldMkLst>
          <pc:docMk/>
          <pc:sldMk cId="365367040" sldId="262"/>
        </pc:sldMkLst>
        <pc:spChg chg="mod">
          <ac:chgData name="Nikolaos DIGELIDIS" userId="4439b408-1a27-499a-9ba1-172c10ef7cb8" providerId="ADAL" clId="{F3F60AB3-9303-45F8-941D-6AC974911450}" dt="2022-01-30T20:07:14.601" v="1263" actId="26606"/>
          <ac:spMkLst>
            <pc:docMk/>
            <pc:sldMk cId="365367040" sldId="262"/>
            <ac:spMk id="2" creationId="{CA6A2A15-1F64-472B-A902-7A62D84908C7}"/>
          </ac:spMkLst>
        </pc:spChg>
        <pc:spChg chg="del">
          <ac:chgData name="Nikolaos DIGELIDIS" userId="4439b408-1a27-499a-9ba1-172c10ef7cb8" providerId="ADAL" clId="{F3F60AB3-9303-45F8-941D-6AC974911450}" dt="2022-01-30T20:07:14.601" v="1263" actId="26606"/>
          <ac:spMkLst>
            <pc:docMk/>
            <pc:sldMk cId="365367040" sldId="262"/>
            <ac:spMk id="3" creationId="{F397E9F9-EE93-4A37-B8B0-274140EEF614}"/>
          </ac:spMkLst>
        </pc:spChg>
        <pc:spChg chg="add">
          <ac:chgData name="Nikolaos DIGELIDIS" userId="4439b408-1a27-499a-9ba1-172c10ef7cb8" providerId="ADAL" clId="{F3F60AB3-9303-45F8-941D-6AC974911450}" dt="2022-01-30T20:07:14.601" v="1263" actId="26606"/>
          <ac:spMkLst>
            <pc:docMk/>
            <pc:sldMk cId="365367040" sldId="262"/>
            <ac:spMk id="9" creationId="{ADE57300-C7FF-4578-99A0-42B0295B123C}"/>
          </ac:spMkLst>
        </pc:spChg>
        <pc:spChg chg="add">
          <ac:chgData name="Nikolaos DIGELIDIS" userId="4439b408-1a27-499a-9ba1-172c10ef7cb8" providerId="ADAL" clId="{F3F60AB3-9303-45F8-941D-6AC974911450}" dt="2022-01-30T20:07:14.601" v="1263" actId="26606"/>
          <ac:spMkLst>
            <pc:docMk/>
            <pc:sldMk cId="365367040" sldId="262"/>
            <ac:spMk id="11" creationId="{F3FF94B3-6D3E-44FE-BB02-A9027C0003C7}"/>
          </ac:spMkLst>
        </pc:spChg>
        <pc:spChg chg="add">
          <ac:chgData name="Nikolaos DIGELIDIS" userId="4439b408-1a27-499a-9ba1-172c10ef7cb8" providerId="ADAL" clId="{F3F60AB3-9303-45F8-941D-6AC974911450}" dt="2022-01-30T20:07:14.601" v="1263" actId="26606"/>
          <ac:spMkLst>
            <pc:docMk/>
            <pc:sldMk cId="365367040" sldId="262"/>
            <ac:spMk id="13" creationId="{E20BB609-EF92-42DB-836C-0699A590B5CF}"/>
          </ac:spMkLst>
        </pc:spChg>
        <pc:spChg chg="add">
          <ac:chgData name="Nikolaos DIGELIDIS" userId="4439b408-1a27-499a-9ba1-172c10ef7cb8" providerId="ADAL" clId="{F3F60AB3-9303-45F8-941D-6AC974911450}" dt="2022-01-30T20:07:14.601" v="1263" actId="26606"/>
          <ac:spMkLst>
            <pc:docMk/>
            <pc:sldMk cId="365367040" sldId="262"/>
            <ac:spMk id="15" creationId="{67B3E2DB-180D-4752-BBB6-987822D6BC7D}"/>
          </ac:spMkLst>
        </pc:spChg>
        <pc:spChg chg="add">
          <ac:chgData name="Nikolaos DIGELIDIS" userId="4439b408-1a27-499a-9ba1-172c10ef7cb8" providerId="ADAL" clId="{F3F60AB3-9303-45F8-941D-6AC974911450}" dt="2022-01-30T20:07:14.601" v="1263" actId="26606"/>
          <ac:spMkLst>
            <pc:docMk/>
            <pc:sldMk cId="365367040" sldId="262"/>
            <ac:spMk id="17" creationId="{B2C335F7-F61C-4EB4-80F2-4B1438FE66BB}"/>
          </ac:spMkLst>
        </pc:spChg>
        <pc:picChg chg="add">
          <ac:chgData name="Nikolaos DIGELIDIS" userId="4439b408-1a27-499a-9ba1-172c10ef7cb8" providerId="ADAL" clId="{F3F60AB3-9303-45F8-941D-6AC974911450}" dt="2022-01-30T20:07:14.601" v="1263" actId="26606"/>
          <ac:picMkLst>
            <pc:docMk/>
            <pc:sldMk cId="365367040" sldId="262"/>
            <ac:picMk id="5" creationId="{1CE25ECE-F459-4957-B6FC-F75C34AF2A71}"/>
          </ac:picMkLst>
        </pc:picChg>
      </pc:sldChg>
      <pc:sldChg chg="addSp delSp modSp new mod setBg">
        <pc:chgData name="Nikolaos DIGELIDIS" userId="4439b408-1a27-499a-9ba1-172c10ef7cb8" providerId="ADAL" clId="{F3F60AB3-9303-45F8-941D-6AC974911450}" dt="2022-01-30T20:07:05.833" v="1262" actId="26606"/>
        <pc:sldMkLst>
          <pc:docMk/>
          <pc:sldMk cId="55240485" sldId="263"/>
        </pc:sldMkLst>
        <pc:spChg chg="mod">
          <ac:chgData name="Nikolaos DIGELIDIS" userId="4439b408-1a27-499a-9ba1-172c10ef7cb8" providerId="ADAL" clId="{F3F60AB3-9303-45F8-941D-6AC974911450}" dt="2022-01-30T20:07:05.833" v="1262" actId="26606"/>
          <ac:spMkLst>
            <pc:docMk/>
            <pc:sldMk cId="55240485" sldId="263"/>
            <ac:spMk id="2" creationId="{08DCF423-DD62-4845-B6D2-4D1DA666C002}"/>
          </ac:spMkLst>
        </pc:spChg>
        <pc:spChg chg="del">
          <ac:chgData name="Nikolaos DIGELIDIS" userId="4439b408-1a27-499a-9ba1-172c10ef7cb8" providerId="ADAL" clId="{F3F60AB3-9303-45F8-941D-6AC974911450}" dt="2022-01-30T20:07:05.833" v="1262" actId="26606"/>
          <ac:spMkLst>
            <pc:docMk/>
            <pc:sldMk cId="55240485" sldId="263"/>
            <ac:spMk id="3" creationId="{6E7C2619-721C-4437-BCE1-A1B674B1F728}"/>
          </ac:spMkLst>
        </pc:spChg>
        <pc:spChg chg="add">
          <ac:chgData name="Nikolaos DIGELIDIS" userId="4439b408-1a27-499a-9ba1-172c10ef7cb8" providerId="ADAL" clId="{F3F60AB3-9303-45F8-941D-6AC974911450}" dt="2022-01-30T20:07:05.833" v="1262" actId="26606"/>
          <ac:spMkLst>
            <pc:docMk/>
            <pc:sldMk cId="55240485" sldId="263"/>
            <ac:spMk id="9" creationId="{ADE57300-C7FF-4578-99A0-42B0295B123C}"/>
          </ac:spMkLst>
        </pc:spChg>
        <pc:spChg chg="add">
          <ac:chgData name="Nikolaos DIGELIDIS" userId="4439b408-1a27-499a-9ba1-172c10ef7cb8" providerId="ADAL" clId="{F3F60AB3-9303-45F8-941D-6AC974911450}" dt="2022-01-30T20:07:05.833" v="1262" actId="26606"/>
          <ac:spMkLst>
            <pc:docMk/>
            <pc:sldMk cId="55240485" sldId="263"/>
            <ac:spMk id="11" creationId="{F3FF94B3-6D3E-44FE-BB02-A9027C0003C7}"/>
          </ac:spMkLst>
        </pc:spChg>
        <pc:spChg chg="add">
          <ac:chgData name="Nikolaos DIGELIDIS" userId="4439b408-1a27-499a-9ba1-172c10ef7cb8" providerId="ADAL" clId="{F3F60AB3-9303-45F8-941D-6AC974911450}" dt="2022-01-30T20:07:05.833" v="1262" actId="26606"/>
          <ac:spMkLst>
            <pc:docMk/>
            <pc:sldMk cId="55240485" sldId="263"/>
            <ac:spMk id="13" creationId="{E20BB609-EF92-42DB-836C-0699A590B5CF}"/>
          </ac:spMkLst>
        </pc:spChg>
        <pc:spChg chg="add">
          <ac:chgData name="Nikolaos DIGELIDIS" userId="4439b408-1a27-499a-9ba1-172c10ef7cb8" providerId="ADAL" clId="{F3F60AB3-9303-45F8-941D-6AC974911450}" dt="2022-01-30T20:07:05.833" v="1262" actId="26606"/>
          <ac:spMkLst>
            <pc:docMk/>
            <pc:sldMk cId="55240485" sldId="263"/>
            <ac:spMk id="15" creationId="{637992A9-1E8C-4E57-B4F4-EE2D38E504A2}"/>
          </ac:spMkLst>
        </pc:spChg>
        <pc:spChg chg="add">
          <ac:chgData name="Nikolaos DIGELIDIS" userId="4439b408-1a27-499a-9ba1-172c10ef7cb8" providerId="ADAL" clId="{F3F60AB3-9303-45F8-941D-6AC974911450}" dt="2022-01-30T20:07:05.833" v="1262" actId="26606"/>
          <ac:spMkLst>
            <pc:docMk/>
            <pc:sldMk cId="55240485" sldId="263"/>
            <ac:spMk id="17" creationId="{B2C335F7-F61C-4EB4-80F2-4B1438FE66BB}"/>
          </ac:spMkLst>
        </pc:spChg>
        <pc:picChg chg="add">
          <ac:chgData name="Nikolaos DIGELIDIS" userId="4439b408-1a27-499a-9ba1-172c10ef7cb8" providerId="ADAL" clId="{F3F60AB3-9303-45F8-941D-6AC974911450}" dt="2022-01-30T20:07:05.833" v="1262" actId="26606"/>
          <ac:picMkLst>
            <pc:docMk/>
            <pc:sldMk cId="55240485" sldId="263"/>
            <ac:picMk id="5" creationId="{ACF11983-260F-43C3-94E2-2A26F69AA400}"/>
          </ac:picMkLst>
        </pc:picChg>
      </pc:sldChg>
      <pc:sldChg chg="addSp delSp modSp new mod setBg">
        <pc:chgData name="Nikolaos DIGELIDIS" userId="4439b408-1a27-499a-9ba1-172c10ef7cb8" providerId="ADAL" clId="{F3F60AB3-9303-45F8-941D-6AC974911450}" dt="2022-01-30T20:06:51.885" v="1261" actId="26606"/>
        <pc:sldMkLst>
          <pc:docMk/>
          <pc:sldMk cId="4291454540" sldId="264"/>
        </pc:sldMkLst>
        <pc:spChg chg="mod">
          <ac:chgData name="Nikolaos DIGELIDIS" userId="4439b408-1a27-499a-9ba1-172c10ef7cb8" providerId="ADAL" clId="{F3F60AB3-9303-45F8-941D-6AC974911450}" dt="2022-01-30T20:06:24.284" v="1260" actId="26606"/>
          <ac:spMkLst>
            <pc:docMk/>
            <pc:sldMk cId="4291454540" sldId="264"/>
            <ac:spMk id="2" creationId="{F5AA34C5-9D8F-4448-A954-7F61B1A89250}"/>
          </ac:spMkLst>
        </pc:spChg>
        <pc:spChg chg="add del mod">
          <ac:chgData name="Nikolaos DIGELIDIS" userId="4439b408-1a27-499a-9ba1-172c10ef7cb8" providerId="ADAL" clId="{F3F60AB3-9303-45F8-941D-6AC974911450}" dt="2022-01-30T20:06:24.284" v="1260" actId="26606"/>
          <ac:spMkLst>
            <pc:docMk/>
            <pc:sldMk cId="4291454540" sldId="264"/>
            <ac:spMk id="3" creationId="{EC47E4C7-5F42-4103-BF22-A3E0F7245E9D}"/>
          </ac:spMkLst>
        </pc:spChg>
        <pc:spChg chg="add del">
          <ac:chgData name="Nikolaos DIGELIDIS" userId="4439b408-1a27-499a-9ba1-172c10ef7cb8" providerId="ADAL" clId="{F3F60AB3-9303-45F8-941D-6AC974911450}" dt="2022-01-30T20:06:51.885" v="1261" actId="26606"/>
          <ac:spMkLst>
            <pc:docMk/>
            <pc:sldMk cId="4291454540" sldId="264"/>
            <ac:spMk id="6" creationId="{817D949E-564D-4503-A64E-D22FA3232C29}"/>
          </ac:spMkLst>
        </pc:spChg>
        <pc:spChg chg="add del">
          <ac:chgData name="Nikolaos DIGELIDIS" userId="4439b408-1a27-499a-9ba1-172c10ef7cb8" providerId="ADAL" clId="{F3F60AB3-9303-45F8-941D-6AC974911450}" dt="2022-01-30T20:06:51.885" v="1261" actId="26606"/>
          <ac:spMkLst>
            <pc:docMk/>
            <pc:sldMk cId="4291454540" sldId="264"/>
            <ac:spMk id="7" creationId="{92BE0106-0C20-465B-A1BE-0BAC2737B1AD}"/>
          </ac:spMkLst>
        </pc:spChg>
        <pc:spChg chg="add del">
          <ac:chgData name="Nikolaos DIGELIDIS" userId="4439b408-1a27-499a-9ba1-172c10ef7cb8" providerId="ADAL" clId="{F3F60AB3-9303-45F8-941D-6AC974911450}" dt="2022-01-30T20:06:51.885" v="1261" actId="26606"/>
          <ac:spMkLst>
            <pc:docMk/>
            <pc:sldMk cId="4291454540" sldId="264"/>
            <ac:spMk id="8" creationId="{851808AB-2943-464C-A710-F2A18D869334}"/>
          </ac:spMkLst>
        </pc:spChg>
        <pc:spChg chg="add del">
          <ac:chgData name="Nikolaos DIGELIDIS" userId="4439b408-1a27-499a-9ba1-172c10ef7cb8" providerId="ADAL" clId="{F3F60AB3-9303-45F8-941D-6AC974911450}" dt="2022-01-30T20:04:23.351" v="1191" actId="26606"/>
          <ac:spMkLst>
            <pc:docMk/>
            <pc:sldMk cId="4291454540" sldId="264"/>
            <ac:spMk id="9" creationId="{ADE57300-C7FF-4578-99A0-42B0295B123C}"/>
          </ac:spMkLst>
        </pc:spChg>
        <pc:spChg chg="add del">
          <ac:chgData name="Nikolaos DIGELIDIS" userId="4439b408-1a27-499a-9ba1-172c10ef7cb8" providerId="ADAL" clId="{F3F60AB3-9303-45F8-941D-6AC974911450}" dt="2022-01-30T20:04:23.351" v="1191" actId="26606"/>
          <ac:spMkLst>
            <pc:docMk/>
            <pc:sldMk cId="4291454540" sldId="264"/>
            <ac:spMk id="11" creationId="{F3FF94B3-6D3E-44FE-BB02-A9027C0003C7}"/>
          </ac:spMkLst>
        </pc:spChg>
        <pc:spChg chg="add">
          <ac:chgData name="Nikolaos DIGELIDIS" userId="4439b408-1a27-499a-9ba1-172c10ef7cb8" providerId="ADAL" clId="{F3F60AB3-9303-45F8-941D-6AC974911450}" dt="2022-01-30T20:06:51.885" v="1261" actId="26606"/>
          <ac:spMkLst>
            <pc:docMk/>
            <pc:sldMk cId="4291454540" sldId="264"/>
            <ac:spMk id="12" creationId="{817D949E-564D-4503-A64E-D22FA3232C29}"/>
          </ac:spMkLst>
        </pc:spChg>
        <pc:spChg chg="add del">
          <ac:chgData name="Nikolaos DIGELIDIS" userId="4439b408-1a27-499a-9ba1-172c10ef7cb8" providerId="ADAL" clId="{F3F60AB3-9303-45F8-941D-6AC974911450}" dt="2022-01-30T20:04:23.351" v="1191" actId="26606"/>
          <ac:spMkLst>
            <pc:docMk/>
            <pc:sldMk cId="4291454540" sldId="264"/>
            <ac:spMk id="13" creationId="{E20BB609-EF92-42DB-836C-0699A590B5CF}"/>
          </ac:spMkLst>
        </pc:spChg>
        <pc:spChg chg="add">
          <ac:chgData name="Nikolaos DIGELIDIS" userId="4439b408-1a27-499a-9ba1-172c10ef7cb8" providerId="ADAL" clId="{F3F60AB3-9303-45F8-941D-6AC974911450}" dt="2022-01-30T20:06:51.885" v="1261" actId="26606"/>
          <ac:spMkLst>
            <pc:docMk/>
            <pc:sldMk cId="4291454540" sldId="264"/>
            <ac:spMk id="14" creationId="{92BE0106-0C20-465B-A1BE-0BAC2737B1AD}"/>
          </ac:spMkLst>
        </pc:spChg>
        <pc:spChg chg="add del">
          <ac:chgData name="Nikolaos DIGELIDIS" userId="4439b408-1a27-499a-9ba1-172c10ef7cb8" providerId="ADAL" clId="{F3F60AB3-9303-45F8-941D-6AC974911450}" dt="2022-01-30T20:04:23.351" v="1191" actId="26606"/>
          <ac:spMkLst>
            <pc:docMk/>
            <pc:sldMk cId="4291454540" sldId="264"/>
            <ac:spMk id="15" creationId="{67B3E2DB-180D-4752-BBB6-987822D6BC7D}"/>
          </ac:spMkLst>
        </pc:spChg>
        <pc:spChg chg="add del">
          <ac:chgData name="Nikolaos DIGELIDIS" userId="4439b408-1a27-499a-9ba1-172c10ef7cb8" providerId="ADAL" clId="{F3F60AB3-9303-45F8-941D-6AC974911450}" dt="2022-01-30T20:04:23.351" v="1191" actId="26606"/>
          <ac:spMkLst>
            <pc:docMk/>
            <pc:sldMk cId="4291454540" sldId="264"/>
            <ac:spMk id="17" creationId="{B2C335F7-F61C-4EB4-80F2-4B1438FE66BB}"/>
          </ac:spMkLst>
        </pc:spChg>
        <pc:spChg chg="add">
          <ac:chgData name="Nikolaos DIGELIDIS" userId="4439b408-1a27-499a-9ba1-172c10ef7cb8" providerId="ADAL" clId="{F3F60AB3-9303-45F8-941D-6AC974911450}" dt="2022-01-30T20:06:51.885" v="1261" actId="26606"/>
          <ac:spMkLst>
            <pc:docMk/>
            <pc:sldMk cId="4291454540" sldId="264"/>
            <ac:spMk id="19" creationId="{851808AB-2943-464C-A710-F2A18D869334}"/>
          </ac:spMkLst>
        </pc:spChg>
        <pc:graphicFrameChg chg="add mod modGraphic">
          <ac:chgData name="Nikolaos DIGELIDIS" userId="4439b408-1a27-499a-9ba1-172c10ef7cb8" providerId="ADAL" clId="{F3F60AB3-9303-45F8-941D-6AC974911450}" dt="2022-01-30T20:06:51.885" v="1261" actId="26606"/>
          <ac:graphicFrameMkLst>
            <pc:docMk/>
            <pc:sldMk cId="4291454540" sldId="264"/>
            <ac:graphicFrameMk id="10" creationId="{2076A310-4C04-478F-B148-868322E6DDDB}"/>
          </ac:graphicFrameMkLst>
        </pc:graphicFrameChg>
        <pc:picChg chg="add del">
          <ac:chgData name="Nikolaos DIGELIDIS" userId="4439b408-1a27-499a-9ba1-172c10ef7cb8" providerId="ADAL" clId="{F3F60AB3-9303-45F8-941D-6AC974911450}" dt="2022-01-30T20:04:23.351" v="1191" actId="26606"/>
          <ac:picMkLst>
            <pc:docMk/>
            <pc:sldMk cId="4291454540" sldId="264"/>
            <ac:picMk id="5" creationId="{834AB3CA-775E-4E5E-9CEE-415A217E96A9}"/>
          </ac:picMkLst>
        </pc:picChg>
      </pc:sldChg>
      <pc:sldChg chg="addSp delSp modSp new mod setBg">
        <pc:chgData name="Nikolaos DIGELIDIS" userId="4439b408-1a27-499a-9ba1-172c10ef7cb8" providerId="ADAL" clId="{F3F60AB3-9303-45F8-941D-6AC974911450}" dt="2022-01-30T20:04:01.704" v="1189" actId="26606"/>
        <pc:sldMkLst>
          <pc:docMk/>
          <pc:sldMk cId="4259525758" sldId="265"/>
        </pc:sldMkLst>
        <pc:spChg chg="mod ord">
          <ac:chgData name="Nikolaos DIGELIDIS" userId="4439b408-1a27-499a-9ba1-172c10ef7cb8" providerId="ADAL" clId="{F3F60AB3-9303-45F8-941D-6AC974911450}" dt="2022-01-30T20:04:01.704" v="1189" actId="26606"/>
          <ac:spMkLst>
            <pc:docMk/>
            <pc:sldMk cId="4259525758" sldId="265"/>
            <ac:spMk id="2" creationId="{08CAA474-A481-4758-8EA4-A0AE2F010074}"/>
          </ac:spMkLst>
        </pc:spChg>
        <pc:spChg chg="del">
          <ac:chgData name="Nikolaos DIGELIDIS" userId="4439b408-1a27-499a-9ba1-172c10ef7cb8" providerId="ADAL" clId="{F3F60AB3-9303-45F8-941D-6AC974911450}" dt="2022-01-30T20:03:09.788" v="1089" actId="931"/>
          <ac:spMkLst>
            <pc:docMk/>
            <pc:sldMk cId="4259525758" sldId="265"/>
            <ac:spMk id="3" creationId="{8D3389A4-96F3-4E5E-988C-FF910FC63AD2}"/>
          </ac:spMkLst>
        </pc:spChg>
        <pc:spChg chg="add">
          <ac:chgData name="Nikolaos DIGELIDIS" userId="4439b408-1a27-499a-9ba1-172c10ef7cb8" providerId="ADAL" clId="{F3F60AB3-9303-45F8-941D-6AC974911450}" dt="2022-01-30T20:04:01.704" v="1189" actId="26606"/>
          <ac:spMkLst>
            <pc:docMk/>
            <pc:sldMk cId="4259525758" sldId="265"/>
            <ac:spMk id="10" creationId="{ADE57300-C7FF-4578-99A0-42B0295B123C}"/>
          </ac:spMkLst>
        </pc:spChg>
        <pc:spChg chg="add">
          <ac:chgData name="Nikolaos DIGELIDIS" userId="4439b408-1a27-499a-9ba1-172c10ef7cb8" providerId="ADAL" clId="{F3F60AB3-9303-45F8-941D-6AC974911450}" dt="2022-01-30T20:04:01.704" v="1189" actId="26606"/>
          <ac:spMkLst>
            <pc:docMk/>
            <pc:sldMk cId="4259525758" sldId="265"/>
            <ac:spMk id="12" creationId="{F3FF94B3-6D3E-44FE-BB02-A9027C0003C7}"/>
          </ac:spMkLst>
        </pc:spChg>
        <pc:spChg chg="add">
          <ac:chgData name="Nikolaos DIGELIDIS" userId="4439b408-1a27-499a-9ba1-172c10ef7cb8" providerId="ADAL" clId="{F3F60AB3-9303-45F8-941D-6AC974911450}" dt="2022-01-30T20:04:01.704" v="1189" actId="26606"/>
          <ac:spMkLst>
            <pc:docMk/>
            <pc:sldMk cId="4259525758" sldId="265"/>
            <ac:spMk id="14" creationId="{E20BB609-EF92-42DB-836C-0699A590B5CF}"/>
          </ac:spMkLst>
        </pc:spChg>
        <pc:spChg chg="add">
          <ac:chgData name="Nikolaos DIGELIDIS" userId="4439b408-1a27-499a-9ba1-172c10ef7cb8" providerId="ADAL" clId="{F3F60AB3-9303-45F8-941D-6AC974911450}" dt="2022-01-30T20:04:01.704" v="1189" actId="26606"/>
          <ac:spMkLst>
            <pc:docMk/>
            <pc:sldMk cId="4259525758" sldId="265"/>
            <ac:spMk id="16" creationId="{637992A9-1E8C-4E57-B4F4-EE2D38E504A2}"/>
          </ac:spMkLst>
        </pc:spChg>
        <pc:spChg chg="add">
          <ac:chgData name="Nikolaos DIGELIDIS" userId="4439b408-1a27-499a-9ba1-172c10ef7cb8" providerId="ADAL" clId="{F3F60AB3-9303-45F8-941D-6AC974911450}" dt="2022-01-30T20:04:01.704" v="1189" actId="26606"/>
          <ac:spMkLst>
            <pc:docMk/>
            <pc:sldMk cId="4259525758" sldId="265"/>
            <ac:spMk id="18" creationId="{B2C335F7-F61C-4EB4-80F2-4B1438FE66BB}"/>
          </ac:spMkLst>
        </pc:spChg>
        <pc:picChg chg="add mod">
          <ac:chgData name="Nikolaos DIGELIDIS" userId="4439b408-1a27-499a-9ba1-172c10ef7cb8" providerId="ADAL" clId="{F3F60AB3-9303-45F8-941D-6AC974911450}" dt="2022-01-30T20:04:01.704" v="1189" actId="26606"/>
          <ac:picMkLst>
            <pc:docMk/>
            <pc:sldMk cId="4259525758" sldId="265"/>
            <ac:picMk id="5" creationId="{FF060BFE-0204-4FCA-907B-091E50709D05}"/>
          </ac:picMkLst>
        </pc:picChg>
      </pc:sldChg>
    </pc:docChg>
  </pc:docChgLst>
  <pc:docChgLst>
    <pc:chgData name="Nikolaos DIGELIDIS" userId="4439b408-1a27-499a-9ba1-172c10ef7cb8" providerId="ADAL" clId="{7ECBA8FC-DBB8-48DE-9C6F-6E66ECCAD8BE}"/>
    <pc:docChg chg="undo custSel addSld modSld sldOrd">
      <pc:chgData name="Nikolaos DIGELIDIS" userId="4439b408-1a27-499a-9ba1-172c10ef7cb8" providerId="ADAL" clId="{7ECBA8FC-DBB8-48DE-9C6F-6E66ECCAD8BE}" dt="2022-01-31T13:21:57.751" v="483" actId="20577"/>
      <pc:docMkLst>
        <pc:docMk/>
      </pc:docMkLst>
      <pc:sldChg chg="modSp mod chgLayout">
        <pc:chgData name="Nikolaos DIGELIDIS" userId="4439b408-1a27-499a-9ba1-172c10ef7cb8" providerId="ADAL" clId="{7ECBA8FC-DBB8-48DE-9C6F-6E66ECCAD8BE}" dt="2022-01-31T09:27:18.527" v="68" actId="113"/>
        <pc:sldMkLst>
          <pc:docMk/>
          <pc:sldMk cId="3671535538" sldId="257"/>
        </pc:sldMkLst>
        <pc:spChg chg="mod ord">
          <ac:chgData name="Nikolaos DIGELIDIS" userId="4439b408-1a27-499a-9ba1-172c10ef7cb8" providerId="ADAL" clId="{7ECBA8FC-DBB8-48DE-9C6F-6E66ECCAD8BE}" dt="2022-01-31T09:26:59.528" v="66" actId="700"/>
          <ac:spMkLst>
            <pc:docMk/>
            <pc:sldMk cId="3671535538" sldId="257"/>
            <ac:spMk id="2" creationId="{B30EA16C-FB67-4CE5-9C9D-00A678460D69}"/>
          </ac:spMkLst>
        </pc:spChg>
        <pc:graphicFrameChg chg="mod ord">
          <ac:chgData name="Nikolaos DIGELIDIS" userId="4439b408-1a27-499a-9ba1-172c10ef7cb8" providerId="ADAL" clId="{7ECBA8FC-DBB8-48DE-9C6F-6E66ECCAD8BE}" dt="2022-01-31T09:27:18.527" v="68" actId="113"/>
          <ac:graphicFrameMkLst>
            <pc:docMk/>
            <pc:sldMk cId="3671535538" sldId="257"/>
            <ac:graphicFrameMk id="5" creationId="{EFADBF39-797F-4371-8CD9-C3EF9DB1413D}"/>
          </ac:graphicFrameMkLst>
        </pc:graphicFrameChg>
      </pc:sldChg>
      <pc:sldChg chg="addSp delSp modSp mod ord">
        <pc:chgData name="Nikolaos DIGELIDIS" userId="4439b408-1a27-499a-9ba1-172c10ef7cb8" providerId="ADAL" clId="{7ECBA8FC-DBB8-48DE-9C6F-6E66ECCAD8BE}" dt="2022-01-31T09:32:48.039" v="258" actId="26606"/>
        <pc:sldMkLst>
          <pc:docMk/>
          <pc:sldMk cId="1052490970" sldId="259"/>
        </pc:sldMkLst>
        <pc:spChg chg="mod">
          <ac:chgData name="Nikolaos DIGELIDIS" userId="4439b408-1a27-499a-9ba1-172c10ef7cb8" providerId="ADAL" clId="{7ECBA8FC-DBB8-48DE-9C6F-6E66ECCAD8BE}" dt="2022-01-31T09:32:48.039" v="258" actId="26606"/>
          <ac:spMkLst>
            <pc:docMk/>
            <pc:sldMk cId="1052490970" sldId="259"/>
            <ac:spMk id="2" creationId="{AA72954D-A216-4B05-A7F8-237F8A65751F}"/>
          </ac:spMkLst>
        </pc:spChg>
        <pc:spChg chg="mod">
          <ac:chgData name="Nikolaos DIGELIDIS" userId="4439b408-1a27-499a-9ba1-172c10ef7cb8" providerId="ADAL" clId="{7ECBA8FC-DBB8-48DE-9C6F-6E66ECCAD8BE}" dt="2022-01-31T09:32:23.802" v="257" actId="6549"/>
          <ac:spMkLst>
            <pc:docMk/>
            <pc:sldMk cId="1052490970" sldId="259"/>
            <ac:spMk id="4" creationId="{37CC5DB5-57C7-46CC-9D3A-8F6CDFA72706}"/>
          </ac:spMkLst>
        </pc:spChg>
        <pc:spChg chg="del">
          <ac:chgData name="Nikolaos DIGELIDIS" userId="4439b408-1a27-499a-9ba1-172c10ef7cb8" providerId="ADAL" clId="{7ECBA8FC-DBB8-48DE-9C6F-6E66ECCAD8BE}" dt="2022-01-31T09:32:48.039" v="258" actId="26606"/>
          <ac:spMkLst>
            <pc:docMk/>
            <pc:sldMk cId="1052490970" sldId="259"/>
            <ac:spMk id="23" creationId="{9E10BDB4-64F2-477D-A03B-9F8352D5E02E}"/>
          </ac:spMkLst>
        </pc:spChg>
        <pc:spChg chg="del">
          <ac:chgData name="Nikolaos DIGELIDIS" userId="4439b408-1a27-499a-9ba1-172c10ef7cb8" providerId="ADAL" clId="{7ECBA8FC-DBB8-48DE-9C6F-6E66ECCAD8BE}" dt="2022-01-31T09:32:48.039" v="258" actId="26606"/>
          <ac:spMkLst>
            <pc:docMk/>
            <pc:sldMk cId="1052490970" sldId="259"/>
            <ac:spMk id="24" creationId="{823F9191-ED89-4F61-8B8F-97E567D96BA3}"/>
          </ac:spMkLst>
        </pc:spChg>
        <pc:spChg chg="del">
          <ac:chgData name="Nikolaos DIGELIDIS" userId="4439b408-1a27-499a-9ba1-172c10ef7cb8" providerId="ADAL" clId="{7ECBA8FC-DBB8-48DE-9C6F-6E66ECCAD8BE}" dt="2022-01-31T09:32:48.039" v="258" actId="26606"/>
          <ac:spMkLst>
            <pc:docMk/>
            <pc:sldMk cId="1052490970" sldId="259"/>
            <ac:spMk id="25" creationId="{887F59F2-5FBC-40CD-AD35-376AECE49EA6}"/>
          </ac:spMkLst>
        </pc:spChg>
        <pc:spChg chg="del">
          <ac:chgData name="Nikolaos DIGELIDIS" userId="4439b408-1a27-499a-9ba1-172c10ef7cb8" providerId="ADAL" clId="{7ECBA8FC-DBB8-48DE-9C6F-6E66ECCAD8BE}" dt="2022-01-31T09:32:48.039" v="258" actId="26606"/>
          <ac:spMkLst>
            <pc:docMk/>
            <pc:sldMk cId="1052490970" sldId="259"/>
            <ac:spMk id="26" creationId="{A133035C-46AF-4B6B-A264-C0D48C50BA93}"/>
          </ac:spMkLst>
        </pc:spChg>
        <pc:spChg chg="add">
          <ac:chgData name="Nikolaos DIGELIDIS" userId="4439b408-1a27-499a-9ba1-172c10ef7cb8" providerId="ADAL" clId="{7ECBA8FC-DBB8-48DE-9C6F-6E66ECCAD8BE}" dt="2022-01-31T09:32:48.039" v="258" actId="26606"/>
          <ac:spMkLst>
            <pc:docMk/>
            <pc:sldMk cId="1052490970" sldId="259"/>
            <ac:spMk id="31" creationId="{9E10BDB4-64F2-477D-A03B-9F8352D5E02E}"/>
          </ac:spMkLst>
        </pc:spChg>
        <pc:spChg chg="add">
          <ac:chgData name="Nikolaos DIGELIDIS" userId="4439b408-1a27-499a-9ba1-172c10ef7cb8" providerId="ADAL" clId="{7ECBA8FC-DBB8-48DE-9C6F-6E66ECCAD8BE}" dt="2022-01-31T09:32:48.039" v="258" actId="26606"/>
          <ac:spMkLst>
            <pc:docMk/>
            <pc:sldMk cId="1052490970" sldId="259"/>
            <ac:spMk id="33" creationId="{887F59F2-5FBC-40CD-AD35-376AECE49EA6}"/>
          </ac:spMkLst>
        </pc:spChg>
        <pc:spChg chg="add">
          <ac:chgData name="Nikolaos DIGELIDIS" userId="4439b408-1a27-499a-9ba1-172c10ef7cb8" providerId="ADAL" clId="{7ECBA8FC-DBB8-48DE-9C6F-6E66ECCAD8BE}" dt="2022-01-31T09:32:48.039" v="258" actId="26606"/>
          <ac:spMkLst>
            <pc:docMk/>
            <pc:sldMk cId="1052490970" sldId="259"/>
            <ac:spMk id="35" creationId="{A133035C-46AF-4B6B-A264-C0D48C50BA93}"/>
          </ac:spMkLst>
        </pc:spChg>
      </pc:sldChg>
      <pc:sldChg chg="ord">
        <pc:chgData name="Nikolaos DIGELIDIS" userId="4439b408-1a27-499a-9ba1-172c10ef7cb8" providerId="ADAL" clId="{7ECBA8FC-DBB8-48DE-9C6F-6E66ECCAD8BE}" dt="2022-01-31T09:26:01.507" v="64"/>
        <pc:sldMkLst>
          <pc:docMk/>
          <pc:sldMk cId="1562160913" sldId="260"/>
        </pc:sldMkLst>
      </pc:sldChg>
      <pc:sldChg chg="modSp mod">
        <pc:chgData name="Nikolaos DIGELIDIS" userId="4439b408-1a27-499a-9ba1-172c10ef7cb8" providerId="ADAL" clId="{7ECBA8FC-DBB8-48DE-9C6F-6E66ECCAD8BE}" dt="2022-01-31T09:29:36.218" v="96" actId="20577"/>
        <pc:sldMkLst>
          <pc:docMk/>
          <pc:sldMk cId="3539627017" sldId="261"/>
        </pc:sldMkLst>
        <pc:spChg chg="mod">
          <ac:chgData name="Nikolaos DIGELIDIS" userId="4439b408-1a27-499a-9ba1-172c10ef7cb8" providerId="ADAL" clId="{7ECBA8FC-DBB8-48DE-9C6F-6E66ECCAD8BE}" dt="2022-01-31T09:29:36.218" v="96" actId="20577"/>
          <ac:spMkLst>
            <pc:docMk/>
            <pc:sldMk cId="3539627017" sldId="261"/>
            <ac:spMk id="3" creationId="{BB6F1916-DDB2-4A0C-A1CE-528F7FCCF5B4}"/>
          </ac:spMkLst>
        </pc:spChg>
      </pc:sldChg>
      <pc:sldChg chg="addSp delSp modSp new mod setBg">
        <pc:chgData name="Nikolaos DIGELIDIS" userId="4439b408-1a27-499a-9ba1-172c10ef7cb8" providerId="ADAL" clId="{7ECBA8FC-DBB8-48DE-9C6F-6E66ECCAD8BE}" dt="2022-01-31T09:24:37.993" v="62" actId="26606"/>
        <pc:sldMkLst>
          <pc:docMk/>
          <pc:sldMk cId="2101095343" sldId="266"/>
        </pc:sldMkLst>
        <pc:spChg chg="mod">
          <ac:chgData name="Nikolaos DIGELIDIS" userId="4439b408-1a27-499a-9ba1-172c10ef7cb8" providerId="ADAL" clId="{7ECBA8FC-DBB8-48DE-9C6F-6E66ECCAD8BE}" dt="2022-01-31T09:24:37.993" v="62" actId="26606"/>
          <ac:spMkLst>
            <pc:docMk/>
            <pc:sldMk cId="2101095343" sldId="266"/>
            <ac:spMk id="2" creationId="{20557B5F-BE99-4837-A6E9-862DCBFE22B4}"/>
          </ac:spMkLst>
        </pc:spChg>
        <pc:spChg chg="del mod">
          <ac:chgData name="Nikolaos DIGELIDIS" userId="4439b408-1a27-499a-9ba1-172c10ef7cb8" providerId="ADAL" clId="{7ECBA8FC-DBB8-48DE-9C6F-6E66ECCAD8BE}" dt="2022-01-31T09:24:37.993" v="62" actId="26606"/>
          <ac:spMkLst>
            <pc:docMk/>
            <pc:sldMk cId="2101095343" sldId="266"/>
            <ac:spMk id="3" creationId="{FF4E1562-DB47-49B9-AA46-1046B29C4248}"/>
          </ac:spMkLst>
        </pc:spChg>
        <pc:spChg chg="add">
          <ac:chgData name="Nikolaos DIGELIDIS" userId="4439b408-1a27-499a-9ba1-172c10ef7cb8" providerId="ADAL" clId="{7ECBA8FC-DBB8-48DE-9C6F-6E66ECCAD8BE}" dt="2022-01-31T09:24:37.993" v="62" actId="26606"/>
          <ac:spMkLst>
            <pc:docMk/>
            <pc:sldMk cId="2101095343" sldId="266"/>
            <ac:spMk id="9" creationId="{F420BC5C-C418-4843-B04B-6918968D0982}"/>
          </ac:spMkLst>
        </pc:spChg>
        <pc:spChg chg="add">
          <ac:chgData name="Nikolaos DIGELIDIS" userId="4439b408-1a27-499a-9ba1-172c10ef7cb8" providerId="ADAL" clId="{7ECBA8FC-DBB8-48DE-9C6F-6E66ECCAD8BE}" dt="2022-01-31T09:24:37.993" v="62" actId="26606"/>
          <ac:spMkLst>
            <pc:docMk/>
            <pc:sldMk cId="2101095343" sldId="266"/>
            <ac:spMk id="11" creationId="{92BE0106-0C20-465B-A1BE-0BAC2737B1AD}"/>
          </ac:spMkLst>
        </pc:spChg>
        <pc:graphicFrameChg chg="add">
          <ac:chgData name="Nikolaos DIGELIDIS" userId="4439b408-1a27-499a-9ba1-172c10ef7cb8" providerId="ADAL" clId="{7ECBA8FC-DBB8-48DE-9C6F-6E66ECCAD8BE}" dt="2022-01-31T09:24:37.993" v="62" actId="26606"/>
          <ac:graphicFrameMkLst>
            <pc:docMk/>
            <pc:sldMk cId="2101095343" sldId="266"/>
            <ac:graphicFrameMk id="5" creationId="{99168EB7-6BCB-44DE-A996-45E6FDB87A57}"/>
          </ac:graphicFrameMkLst>
        </pc:graphicFrameChg>
      </pc:sldChg>
      <pc:sldChg chg="addSp delSp modSp new mod setBg">
        <pc:chgData name="Nikolaos DIGELIDIS" userId="4439b408-1a27-499a-9ba1-172c10ef7cb8" providerId="ADAL" clId="{7ECBA8FC-DBB8-48DE-9C6F-6E66ECCAD8BE}" dt="2022-01-31T09:28:43.433" v="95" actId="20577"/>
        <pc:sldMkLst>
          <pc:docMk/>
          <pc:sldMk cId="4215005621" sldId="267"/>
        </pc:sldMkLst>
        <pc:spChg chg="mod">
          <ac:chgData name="Nikolaos DIGELIDIS" userId="4439b408-1a27-499a-9ba1-172c10ef7cb8" providerId="ADAL" clId="{7ECBA8FC-DBB8-48DE-9C6F-6E66ECCAD8BE}" dt="2022-01-31T09:28:43.433" v="95" actId="20577"/>
          <ac:spMkLst>
            <pc:docMk/>
            <pc:sldMk cId="4215005621" sldId="267"/>
            <ac:spMk id="2" creationId="{1480AB64-AF02-4C6C-828B-2DD01F4E2A08}"/>
          </ac:spMkLst>
        </pc:spChg>
        <pc:spChg chg="add del">
          <ac:chgData name="Nikolaos DIGELIDIS" userId="4439b408-1a27-499a-9ba1-172c10ef7cb8" providerId="ADAL" clId="{7ECBA8FC-DBB8-48DE-9C6F-6E66ECCAD8BE}" dt="2022-01-31T09:28:38.159" v="85" actId="26606"/>
          <ac:spMkLst>
            <pc:docMk/>
            <pc:sldMk cId="4215005621" sldId="267"/>
            <ac:spMk id="3" creationId="{4E557210-F53F-4ED1-9651-6E7FBE4FCFD2}"/>
          </ac:spMkLst>
        </pc:spChg>
        <pc:spChg chg="add del">
          <ac:chgData name="Nikolaos DIGELIDIS" userId="4439b408-1a27-499a-9ba1-172c10ef7cb8" providerId="ADAL" clId="{7ECBA8FC-DBB8-48DE-9C6F-6E66ECCAD8BE}" dt="2022-01-31T09:28:35.089" v="82" actId="26606"/>
          <ac:spMkLst>
            <pc:docMk/>
            <pc:sldMk cId="4215005621" sldId="267"/>
            <ac:spMk id="9" creationId="{ADE57300-C7FF-4578-99A0-42B0295B123C}"/>
          </ac:spMkLst>
        </pc:spChg>
        <pc:spChg chg="add del">
          <ac:chgData name="Nikolaos DIGELIDIS" userId="4439b408-1a27-499a-9ba1-172c10ef7cb8" providerId="ADAL" clId="{7ECBA8FC-DBB8-48DE-9C6F-6E66ECCAD8BE}" dt="2022-01-31T09:28:35.089" v="82" actId="26606"/>
          <ac:spMkLst>
            <pc:docMk/>
            <pc:sldMk cId="4215005621" sldId="267"/>
            <ac:spMk id="11" creationId="{F3FF94B3-6D3E-44FE-BB02-A9027C0003C7}"/>
          </ac:spMkLst>
        </pc:spChg>
        <pc:spChg chg="add del">
          <ac:chgData name="Nikolaos DIGELIDIS" userId="4439b408-1a27-499a-9ba1-172c10ef7cb8" providerId="ADAL" clId="{7ECBA8FC-DBB8-48DE-9C6F-6E66ECCAD8BE}" dt="2022-01-31T09:28:35.089" v="82" actId="26606"/>
          <ac:spMkLst>
            <pc:docMk/>
            <pc:sldMk cId="4215005621" sldId="267"/>
            <ac:spMk id="13" creationId="{956C5C09-0043-4549-B800-2101B70D667D}"/>
          </ac:spMkLst>
        </pc:spChg>
        <pc:spChg chg="add del">
          <ac:chgData name="Nikolaos DIGELIDIS" userId="4439b408-1a27-499a-9ba1-172c10ef7cb8" providerId="ADAL" clId="{7ECBA8FC-DBB8-48DE-9C6F-6E66ECCAD8BE}" dt="2022-01-31T09:28:35.089" v="82" actId="26606"/>
          <ac:spMkLst>
            <pc:docMk/>
            <pc:sldMk cId="4215005621" sldId="267"/>
            <ac:spMk id="15" creationId="{B7E2F724-2FB3-4D1D-A730-739B8654C030}"/>
          </ac:spMkLst>
        </pc:spChg>
        <pc:spChg chg="add del">
          <ac:chgData name="Nikolaos DIGELIDIS" userId="4439b408-1a27-499a-9ba1-172c10ef7cb8" providerId="ADAL" clId="{7ECBA8FC-DBB8-48DE-9C6F-6E66ECCAD8BE}" dt="2022-01-31T09:28:35.089" v="82" actId="26606"/>
          <ac:spMkLst>
            <pc:docMk/>
            <pc:sldMk cId="4215005621" sldId="267"/>
            <ac:spMk id="17" creationId="{B2C335F7-F61C-4EB4-80F2-4B1438FE66BB}"/>
          </ac:spMkLst>
        </pc:spChg>
        <pc:spChg chg="add del">
          <ac:chgData name="Nikolaos DIGELIDIS" userId="4439b408-1a27-499a-9ba1-172c10ef7cb8" providerId="ADAL" clId="{7ECBA8FC-DBB8-48DE-9C6F-6E66ECCAD8BE}" dt="2022-01-31T09:28:38.137" v="84" actId="26606"/>
          <ac:spMkLst>
            <pc:docMk/>
            <pc:sldMk cId="4215005621" sldId="267"/>
            <ac:spMk id="19" creationId="{ADE57300-C7FF-4578-99A0-42B0295B123C}"/>
          </ac:spMkLst>
        </pc:spChg>
        <pc:spChg chg="add del">
          <ac:chgData name="Nikolaos DIGELIDIS" userId="4439b408-1a27-499a-9ba1-172c10ef7cb8" providerId="ADAL" clId="{7ECBA8FC-DBB8-48DE-9C6F-6E66ECCAD8BE}" dt="2022-01-31T09:28:38.137" v="84" actId="26606"/>
          <ac:spMkLst>
            <pc:docMk/>
            <pc:sldMk cId="4215005621" sldId="267"/>
            <ac:spMk id="20" creationId="{F3FF94B3-6D3E-44FE-BB02-A9027C0003C7}"/>
          </ac:spMkLst>
        </pc:spChg>
        <pc:spChg chg="add del">
          <ac:chgData name="Nikolaos DIGELIDIS" userId="4439b408-1a27-499a-9ba1-172c10ef7cb8" providerId="ADAL" clId="{7ECBA8FC-DBB8-48DE-9C6F-6E66ECCAD8BE}" dt="2022-01-31T09:28:38.137" v="84" actId="26606"/>
          <ac:spMkLst>
            <pc:docMk/>
            <pc:sldMk cId="4215005621" sldId="267"/>
            <ac:spMk id="21" creationId="{956C5C09-0043-4549-B800-2101B70D667D}"/>
          </ac:spMkLst>
        </pc:spChg>
        <pc:spChg chg="add del">
          <ac:chgData name="Nikolaos DIGELIDIS" userId="4439b408-1a27-499a-9ba1-172c10ef7cb8" providerId="ADAL" clId="{7ECBA8FC-DBB8-48DE-9C6F-6E66ECCAD8BE}" dt="2022-01-31T09:28:38.137" v="84" actId="26606"/>
          <ac:spMkLst>
            <pc:docMk/>
            <pc:sldMk cId="4215005621" sldId="267"/>
            <ac:spMk id="22" creationId="{B7E2F724-2FB3-4D1D-A730-739B8654C030}"/>
          </ac:spMkLst>
        </pc:spChg>
        <pc:spChg chg="add del">
          <ac:chgData name="Nikolaos DIGELIDIS" userId="4439b408-1a27-499a-9ba1-172c10ef7cb8" providerId="ADAL" clId="{7ECBA8FC-DBB8-48DE-9C6F-6E66ECCAD8BE}" dt="2022-01-31T09:28:38.137" v="84" actId="26606"/>
          <ac:spMkLst>
            <pc:docMk/>
            <pc:sldMk cId="4215005621" sldId="267"/>
            <ac:spMk id="24" creationId="{B2C335F7-F61C-4EB4-80F2-4B1438FE66BB}"/>
          </ac:spMkLst>
        </pc:spChg>
        <pc:spChg chg="add">
          <ac:chgData name="Nikolaos DIGELIDIS" userId="4439b408-1a27-499a-9ba1-172c10ef7cb8" providerId="ADAL" clId="{7ECBA8FC-DBB8-48DE-9C6F-6E66ECCAD8BE}" dt="2022-01-31T09:28:38.159" v="85" actId="26606"/>
          <ac:spMkLst>
            <pc:docMk/>
            <pc:sldMk cId="4215005621" sldId="267"/>
            <ac:spMk id="26" creationId="{ADE57300-C7FF-4578-99A0-42B0295B123C}"/>
          </ac:spMkLst>
        </pc:spChg>
        <pc:spChg chg="add">
          <ac:chgData name="Nikolaos DIGELIDIS" userId="4439b408-1a27-499a-9ba1-172c10ef7cb8" providerId="ADAL" clId="{7ECBA8FC-DBB8-48DE-9C6F-6E66ECCAD8BE}" dt="2022-01-31T09:28:38.159" v="85" actId="26606"/>
          <ac:spMkLst>
            <pc:docMk/>
            <pc:sldMk cId="4215005621" sldId="267"/>
            <ac:spMk id="27" creationId="{F3FF94B3-6D3E-44FE-BB02-A9027C0003C7}"/>
          </ac:spMkLst>
        </pc:spChg>
        <pc:spChg chg="add">
          <ac:chgData name="Nikolaos DIGELIDIS" userId="4439b408-1a27-499a-9ba1-172c10ef7cb8" providerId="ADAL" clId="{7ECBA8FC-DBB8-48DE-9C6F-6E66ECCAD8BE}" dt="2022-01-31T09:28:38.159" v="85" actId="26606"/>
          <ac:spMkLst>
            <pc:docMk/>
            <pc:sldMk cId="4215005621" sldId="267"/>
            <ac:spMk id="28" creationId="{956C5C09-0043-4549-B800-2101B70D667D}"/>
          </ac:spMkLst>
        </pc:spChg>
        <pc:spChg chg="add">
          <ac:chgData name="Nikolaos DIGELIDIS" userId="4439b408-1a27-499a-9ba1-172c10ef7cb8" providerId="ADAL" clId="{7ECBA8FC-DBB8-48DE-9C6F-6E66ECCAD8BE}" dt="2022-01-31T09:28:38.159" v="85" actId="26606"/>
          <ac:spMkLst>
            <pc:docMk/>
            <pc:sldMk cId="4215005621" sldId="267"/>
            <ac:spMk id="29" creationId="{B7E2F724-2FB3-4D1D-A730-739B8654C030}"/>
          </ac:spMkLst>
        </pc:spChg>
        <pc:spChg chg="add">
          <ac:chgData name="Nikolaos DIGELIDIS" userId="4439b408-1a27-499a-9ba1-172c10ef7cb8" providerId="ADAL" clId="{7ECBA8FC-DBB8-48DE-9C6F-6E66ECCAD8BE}" dt="2022-01-31T09:28:38.159" v="85" actId="26606"/>
          <ac:spMkLst>
            <pc:docMk/>
            <pc:sldMk cId="4215005621" sldId="267"/>
            <ac:spMk id="31" creationId="{B2C335F7-F61C-4EB4-80F2-4B1438FE66BB}"/>
          </ac:spMkLst>
        </pc:spChg>
        <pc:picChg chg="add del">
          <ac:chgData name="Nikolaos DIGELIDIS" userId="4439b408-1a27-499a-9ba1-172c10ef7cb8" providerId="ADAL" clId="{7ECBA8FC-DBB8-48DE-9C6F-6E66ECCAD8BE}" dt="2022-01-31T09:28:35.089" v="82" actId="26606"/>
          <ac:picMkLst>
            <pc:docMk/>
            <pc:sldMk cId="4215005621" sldId="267"/>
            <ac:picMk id="5" creationId="{7AB85C30-A9E8-44A0-924B-5220E5AA699C}"/>
          </ac:picMkLst>
        </pc:picChg>
        <pc:picChg chg="add del">
          <ac:chgData name="Nikolaos DIGELIDIS" userId="4439b408-1a27-499a-9ba1-172c10ef7cb8" providerId="ADAL" clId="{7ECBA8FC-DBB8-48DE-9C6F-6E66ECCAD8BE}" dt="2022-01-31T09:28:38.137" v="84" actId="26606"/>
          <ac:picMkLst>
            <pc:docMk/>
            <pc:sldMk cId="4215005621" sldId="267"/>
            <ac:picMk id="23" creationId="{9BF847E0-E3AB-4146-A66C-7BFFF184F6BF}"/>
          </ac:picMkLst>
        </pc:picChg>
        <pc:picChg chg="add">
          <ac:chgData name="Nikolaos DIGELIDIS" userId="4439b408-1a27-499a-9ba1-172c10ef7cb8" providerId="ADAL" clId="{7ECBA8FC-DBB8-48DE-9C6F-6E66ECCAD8BE}" dt="2022-01-31T09:28:38.159" v="85" actId="26606"/>
          <ac:picMkLst>
            <pc:docMk/>
            <pc:sldMk cId="4215005621" sldId="267"/>
            <ac:picMk id="30" creationId="{7AB85C30-A9E8-44A0-924B-5220E5AA699C}"/>
          </ac:picMkLst>
        </pc:picChg>
      </pc:sldChg>
      <pc:sldChg chg="addSp delSp modSp new mod setBg">
        <pc:chgData name="Nikolaos DIGELIDIS" userId="4439b408-1a27-499a-9ba1-172c10ef7cb8" providerId="ADAL" clId="{7ECBA8FC-DBB8-48DE-9C6F-6E66ECCAD8BE}" dt="2022-01-31T09:34:13.265" v="322" actId="6549"/>
        <pc:sldMkLst>
          <pc:docMk/>
          <pc:sldMk cId="2614724230" sldId="268"/>
        </pc:sldMkLst>
        <pc:spChg chg="mod">
          <ac:chgData name="Nikolaos DIGELIDIS" userId="4439b408-1a27-499a-9ba1-172c10ef7cb8" providerId="ADAL" clId="{7ECBA8FC-DBB8-48DE-9C6F-6E66ECCAD8BE}" dt="2022-01-31T09:34:13.265" v="322" actId="6549"/>
          <ac:spMkLst>
            <pc:docMk/>
            <pc:sldMk cId="2614724230" sldId="268"/>
            <ac:spMk id="2" creationId="{E45D97A2-F204-4129-B999-AFB11177F341}"/>
          </ac:spMkLst>
        </pc:spChg>
        <pc:spChg chg="del">
          <ac:chgData name="Nikolaos DIGELIDIS" userId="4439b408-1a27-499a-9ba1-172c10ef7cb8" providerId="ADAL" clId="{7ECBA8FC-DBB8-48DE-9C6F-6E66ECCAD8BE}" dt="2022-01-31T09:33:58.995" v="318" actId="26606"/>
          <ac:spMkLst>
            <pc:docMk/>
            <pc:sldMk cId="2614724230" sldId="268"/>
            <ac:spMk id="3" creationId="{08FAA632-0665-4962-A252-49649867A034}"/>
          </ac:spMkLst>
        </pc:spChg>
        <pc:spChg chg="add">
          <ac:chgData name="Nikolaos DIGELIDIS" userId="4439b408-1a27-499a-9ba1-172c10ef7cb8" providerId="ADAL" clId="{7ECBA8FC-DBB8-48DE-9C6F-6E66ECCAD8BE}" dt="2022-01-31T09:33:58.995" v="318" actId="26606"/>
          <ac:spMkLst>
            <pc:docMk/>
            <pc:sldMk cId="2614724230" sldId="268"/>
            <ac:spMk id="9" creationId="{ADE57300-C7FF-4578-99A0-42B0295B123C}"/>
          </ac:spMkLst>
        </pc:spChg>
        <pc:spChg chg="add">
          <ac:chgData name="Nikolaos DIGELIDIS" userId="4439b408-1a27-499a-9ba1-172c10ef7cb8" providerId="ADAL" clId="{7ECBA8FC-DBB8-48DE-9C6F-6E66ECCAD8BE}" dt="2022-01-31T09:33:58.995" v="318" actId="26606"/>
          <ac:spMkLst>
            <pc:docMk/>
            <pc:sldMk cId="2614724230" sldId="268"/>
            <ac:spMk id="11" creationId="{F3FF94B3-6D3E-44FE-BB02-A9027C0003C7}"/>
          </ac:spMkLst>
        </pc:spChg>
        <pc:spChg chg="add">
          <ac:chgData name="Nikolaos DIGELIDIS" userId="4439b408-1a27-499a-9ba1-172c10ef7cb8" providerId="ADAL" clId="{7ECBA8FC-DBB8-48DE-9C6F-6E66ECCAD8BE}" dt="2022-01-31T09:33:58.995" v="318" actId="26606"/>
          <ac:spMkLst>
            <pc:docMk/>
            <pc:sldMk cId="2614724230" sldId="268"/>
            <ac:spMk id="13" creationId="{E20BB609-EF92-42DB-836C-0699A590B5CF}"/>
          </ac:spMkLst>
        </pc:spChg>
        <pc:spChg chg="add">
          <ac:chgData name="Nikolaos DIGELIDIS" userId="4439b408-1a27-499a-9ba1-172c10ef7cb8" providerId="ADAL" clId="{7ECBA8FC-DBB8-48DE-9C6F-6E66ECCAD8BE}" dt="2022-01-31T09:33:58.995" v="318" actId="26606"/>
          <ac:spMkLst>
            <pc:docMk/>
            <pc:sldMk cId="2614724230" sldId="268"/>
            <ac:spMk id="15" creationId="{67B3E2DB-180D-4752-BBB6-987822D6BC7D}"/>
          </ac:spMkLst>
        </pc:spChg>
        <pc:spChg chg="add">
          <ac:chgData name="Nikolaos DIGELIDIS" userId="4439b408-1a27-499a-9ba1-172c10ef7cb8" providerId="ADAL" clId="{7ECBA8FC-DBB8-48DE-9C6F-6E66ECCAD8BE}" dt="2022-01-31T09:33:58.995" v="318" actId="26606"/>
          <ac:spMkLst>
            <pc:docMk/>
            <pc:sldMk cId="2614724230" sldId="268"/>
            <ac:spMk id="17" creationId="{B2C335F7-F61C-4EB4-80F2-4B1438FE66BB}"/>
          </ac:spMkLst>
        </pc:spChg>
        <pc:picChg chg="add">
          <ac:chgData name="Nikolaos DIGELIDIS" userId="4439b408-1a27-499a-9ba1-172c10ef7cb8" providerId="ADAL" clId="{7ECBA8FC-DBB8-48DE-9C6F-6E66ECCAD8BE}" dt="2022-01-31T09:33:58.995" v="318" actId="26606"/>
          <ac:picMkLst>
            <pc:docMk/>
            <pc:sldMk cId="2614724230" sldId="268"/>
            <ac:picMk id="5" creationId="{A88E9E0D-501D-4F62-98BC-6F38689A128B}"/>
          </ac:picMkLst>
        </pc:picChg>
      </pc:sldChg>
      <pc:sldChg chg="modSp new mod">
        <pc:chgData name="Nikolaos DIGELIDIS" userId="4439b408-1a27-499a-9ba1-172c10ef7cb8" providerId="ADAL" clId="{7ECBA8FC-DBB8-48DE-9C6F-6E66ECCAD8BE}" dt="2022-01-31T13:21:57.751" v="483" actId="20577"/>
        <pc:sldMkLst>
          <pc:docMk/>
          <pc:sldMk cId="900196176" sldId="269"/>
        </pc:sldMkLst>
        <pc:spChg chg="mod">
          <ac:chgData name="Nikolaos DIGELIDIS" userId="4439b408-1a27-499a-9ba1-172c10ef7cb8" providerId="ADAL" clId="{7ECBA8FC-DBB8-48DE-9C6F-6E66ECCAD8BE}" dt="2022-01-31T13:19:44.803" v="359" actId="20577"/>
          <ac:spMkLst>
            <pc:docMk/>
            <pc:sldMk cId="900196176" sldId="269"/>
            <ac:spMk id="2" creationId="{7F14D1F8-ABB3-452F-80A1-29FDDACCC607}"/>
          </ac:spMkLst>
        </pc:spChg>
        <pc:spChg chg="mod">
          <ac:chgData name="Nikolaos DIGELIDIS" userId="4439b408-1a27-499a-9ba1-172c10ef7cb8" providerId="ADAL" clId="{7ECBA8FC-DBB8-48DE-9C6F-6E66ECCAD8BE}" dt="2022-01-31T13:21:57.751" v="483" actId="20577"/>
          <ac:spMkLst>
            <pc:docMk/>
            <pc:sldMk cId="900196176" sldId="269"/>
            <ac:spMk id="3" creationId="{57FAFE0B-DA2E-428C-A0E8-D0AA999B736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35C49D-E1CA-445B-A038-25D5C8EC28B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9A5EBCF-43AF-4789-B723-EA0411196A5E}">
      <dgm:prSet custT="1"/>
      <dgm:spPr/>
      <dgm:t>
        <a:bodyPr/>
        <a:lstStyle/>
        <a:p>
          <a:r>
            <a:rPr lang="en-US" sz="2000" b="1" dirty="0"/>
            <a:t>The Mission of the Spectrum Institute for Teaching and Learning is to promote, enhance, disseminate, and propagate the Spectrum of Teaching Styles. </a:t>
          </a:r>
        </a:p>
      </dgm:t>
    </dgm:pt>
    <dgm:pt modelId="{18549B34-CAB0-4AFD-83FF-092CB968DAA7}" type="parTrans" cxnId="{B0053EB1-0B7D-4228-83C5-DB14042FF9BA}">
      <dgm:prSet/>
      <dgm:spPr/>
      <dgm:t>
        <a:bodyPr/>
        <a:lstStyle/>
        <a:p>
          <a:endParaRPr lang="en-US" sz="2000"/>
        </a:p>
      </dgm:t>
    </dgm:pt>
    <dgm:pt modelId="{D86CA842-45D6-4959-A962-B6AFB3884618}" type="sibTrans" cxnId="{B0053EB1-0B7D-4228-83C5-DB14042FF9BA}">
      <dgm:prSet/>
      <dgm:spPr/>
      <dgm:t>
        <a:bodyPr/>
        <a:lstStyle/>
        <a:p>
          <a:endParaRPr lang="en-US" sz="2000"/>
        </a:p>
      </dgm:t>
    </dgm:pt>
    <dgm:pt modelId="{2B9ECD24-58D0-4F6B-A384-8340917408FE}">
      <dgm:prSet custT="1"/>
      <dgm:spPr/>
      <dgm:t>
        <a:bodyPr/>
        <a:lstStyle/>
        <a:p>
          <a:endParaRPr lang="en-US" sz="2000" dirty="0"/>
        </a:p>
      </dgm:t>
    </dgm:pt>
    <dgm:pt modelId="{520097E8-EBA8-4D9C-AEC0-54956D18A66D}" type="parTrans" cxnId="{758807C3-AA7E-4D57-9E3E-D61531ED020E}">
      <dgm:prSet/>
      <dgm:spPr/>
      <dgm:t>
        <a:bodyPr/>
        <a:lstStyle/>
        <a:p>
          <a:endParaRPr lang="en-US" sz="2000"/>
        </a:p>
      </dgm:t>
    </dgm:pt>
    <dgm:pt modelId="{0D01976A-97DB-42B0-9E07-731F7B1B9E42}" type="sibTrans" cxnId="{758807C3-AA7E-4D57-9E3E-D61531ED020E}">
      <dgm:prSet/>
      <dgm:spPr/>
      <dgm:t>
        <a:bodyPr/>
        <a:lstStyle/>
        <a:p>
          <a:endParaRPr lang="en-US" sz="2000"/>
        </a:p>
      </dgm:t>
    </dgm:pt>
    <dgm:pt modelId="{31792F98-1E8E-47E4-8684-1798CBFCAFBA}" type="pres">
      <dgm:prSet presAssocID="{D035C49D-E1CA-445B-A038-25D5C8EC28B0}" presName="vert0" presStyleCnt="0">
        <dgm:presLayoutVars>
          <dgm:dir/>
          <dgm:animOne val="branch"/>
          <dgm:animLvl val="lvl"/>
        </dgm:presLayoutVars>
      </dgm:prSet>
      <dgm:spPr/>
    </dgm:pt>
    <dgm:pt modelId="{5203DF7F-3C8E-49FD-9EEC-21A67EC55658}" type="pres">
      <dgm:prSet presAssocID="{99A5EBCF-43AF-4789-B723-EA0411196A5E}" presName="thickLine" presStyleLbl="alignNode1" presStyleIdx="0" presStyleCnt="2"/>
      <dgm:spPr/>
    </dgm:pt>
    <dgm:pt modelId="{328F2B63-316D-4306-82D0-3AC332083DE9}" type="pres">
      <dgm:prSet presAssocID="{99A5EBCF-43AF-4789-B723-EA0411196A5E}" presName="horz1" presStyleCnt="0"/>
      <dgm:spPr/>
    </dgm:pt>
    <dgm:pt modelId="{20005C95-03AD-40EC-8675-84487DC1A138}" type="pres">
      <dgm:prSet presAssocID="{99A5EBCF-43AF-4789-B723-EA0411196A5E}" presName="tx1" presStyleLbl="revTx" presStyleIdx="0" presStyleCnt="2"/>
      <dgm:spPr/>
    </dgm:pt>
    <dgm:pt modelId="{298FFD56-AE33-487F-B923-D6660884D660}" type="pres">
      <dgm:prSet presAssocID="{99A5EBCF-43AF-4789-B723-EA0411196A5E}" presName="vert1" presStyleCnt="0"/>
      <dgm:spPr/>
    </dgm:pt>
    <dgm:pt modelId="{7C467E6C-DB44-4672-8346-E7033C6B3C00}" type="pres">
      <dgm:prSet presAssocID="{2B9ECD24-58D0-4F6B-A384-8340917408FE}" presName="thickLine" presStyleLbl="alignNode1" presStyleIdx="1" presStyleCnt="2"/>
      <dgm:spPr/>
    </dgm:pt>
    <dgm:pt modelId="{B0BAB91C-126B-4DA3-8F2C-B0DEF3922F5A}" type="pres">
      <dgm:prSet presAssocID="{2B9ECD24-58D0-4F6B-A384-8340917408FE}" presName="horz1" presStyleCnt="0"/>
      <dgm:spPr/>
    </dgm:pt>
    <dgm:pt modelId="{04323A2D-E56D-4FE9-8AF7-5C055D0AEA51}" type="pres">
      <dgm:prSet presAssocID="{2B9ECD24-58D0-4F6B-A384-8340917408FE}" presName="tx1" presStyleLbl="revTx" presStyleIdx="1" presStyleCnt="2"/>
      <dgm:spPr/>
    </dgm:pt>
    <dgm:pt modelId="{F64BF3C9-CC91-42A8-A542-51CFE21587CE}" type="pres">
      <dgm:prSet presAssocID="{2B9ECD24-58D0-4F6B-A384-8340917408FE}" presName="vert1" presStyleCnt="0"/>
      <dgm:spPr/>
    </dgm:pt>
  </dgm:ptLst>
  <dgm:cxnLst>
    <dgm:cxn modelId="{DE00F83A-07AF-4470-A391-3E8C82DE28EE}" type="presOf" srcId="{D035C49D-E1CA-445B-A038-25D5C8EC28B0}" destId="{31792F98-1E8E-47E4-8684-1798CBFCAFBA}" srcOrd="0" destOrd="0" presId="urn:microsoft.com/office/officeart/2008/layout/LinedList"/>
    <dgm:cxn modelId="{CF57AEA9-457A-4DAB-B333-FDB8BFACBF21}" type="presOf" srcId="{2B9ECD24-58D0-4F6B-A384-8340917408FE}" destId="{04323A2D-E56D-4FE9-8AF7-5C055D0AEA51}" srcOrd="0" destOrd="0" presId="urn:microsoft.com/office/officeart/2008/layout/LinedList"/>
    <dgm:cxn modelId="{B0053EB1-0B7D-4228-83C5-DB14042FF9BA}" srcId="{D035C49D-E1CA-445B-A038-25D5C8EC28B0}" destId="{99A5EBCF-43AF-4789-B723-EA0411196A5E}" srcOrd="0" destOrd="0" parTransId="{18549B34-CAB0-4AFD-83FF-092CB968DAA7}" sibTransId="{D86CA842-45D6-4959-A962-B6AFB3884618}"/>
    <dgm:cxn modelId="{758807C3-AA7E-4D57-9E3E-D61531ED020E}" srcId="{D035C49D-E1CA-445B-A038-25D5C8EC28B0}" destId="{2B9ECD24-58D0-4F6B-A384-8340917408FE}" srcOrd="1" destOrd="0" parTransId="{520097E8-EBA8-4D9C-AEC0-54956D18A66D}" sibTransId="{0D01976A-97DB-42B0-9E07-731F7B1B9E42}"/>
    <dgm:cxn modelId="{8B399DC3-8713-47E8-9EE9-D8F7E5FB45DB}" type="presOf" srcId="{99A5EBCF-43AF-4789-B723-EA0411196A5E}" destId="{20005C95-03AD-40EC-8675-84487DC1A138}" srcOrd="0" destOrd="0" presId="urn:microsoft.com/office/officeart/2008/layout/LinedList"/>
    <dgm:cxn modelId="{BC4CD378-3D6D-4283-BE88-A602B1D37583}" type="presParOf" srcId="{31792F98-1E8E-47E4-8684-1798CBFCAFBA}" destId="{5203DF7F-3C8E-49FD-9EEC-21A67EC55658}" srcOrd="0" destOrd="0" presId="urn:microsoft.com/office/officeart/2008/layout/LinedList"/>
    <dgm:cxn modelId="{FA156B2F-E18F-425A-B6A6-E792E2682EC9}" type="presParOf" srcId="{31792F98-1E8E-47E4-8684-1798CBFCAFBA}" destId="{328F2B63-316D-4306-82D0-3AC332083DE9}" srcOrd="1" destOrd="0" presId="urn:microsoft.com/office/officeart/2008/layout/LinedList"/>
    <dgm:cxn modelId="{77B9D6A8-BB0D-4F30-9EF7-50C288F537F9}" type="presParOf" srcId="{328F2B63-316D-4306-82D0-3AC332083DE9}" destId="{20005C95-03AD-40EC-8675-84487DC1A138}" srcOrd="0" destOrd="0" presId="urn:microsoft.com/office/officeart/2008/layout/LinedList"/>
    <dgm:cxn modelId="{85337467-A689-44E1-AF77-4D9B56F5C41A}" type="presParOf" srcId="{328F2B63-316D-4306-82D0-3AC332083DE9}" destId="{298FFD56-AE33-487F-B923-D6660884D660}" srcOrd="1" destOrd="0" presId="urn:microsoft.com/office/officeart/2008/layout/LinedList"/>
    <dgm:cxn modelId="{A3AE511C-6150-4E18-8E58-11AB37CA0536}" type="presParOf" srcId="{31792F98-1E8E-47E4-8684-1798CBFCAFBA}" destId="{7C467E6C-DB44-4672-8346-E7033C6B3C00}" srcOrd="2" destOrd="0" presId="urn:microsoft.com/office/officeart/2008/layout/LinedList"/>
    <dgm:cxn modelId="{BC540DD1-3CBF-4D20-9B06-425992EED670}" type="presParOf" srcId="{31792F98-1E8E-47E4-8684-1798CBFCAFBA}" destId="{B0BAB91C-126B-4DA3-8F2C-B0DEF3922F5A}" srcOrd="3" destOrd="0" presId="urn:microsoft.com/office/officeart/2008/layout/LinedList"/>
    <dgm:cxn modelId="{B3A70CEA-3C43-4865-9749-0431E26D813B}" type="presParOf" srcId="{B0BAB91C-126B-4DA3-8F2C-B0DEF3922F5A}" destId="{04323A2D-E56D-4FE9-8AF7-5C055D0AEA51}" srcOrd="0" destOrd="0" presId="urn:microsoft.com/office/officeart/2008/layout/LinedList"/>
    <dgm:cxn modelId="{DEC5914F-76B8-4C9F-8E0A-0DCBF5AF1948}" type="presParOf" srcId="{B0BAB91C-126B-4DA3-8F2C-B0DEF3922F5A}" destId="{F64BF3C9-CC91-42A8-A542-51CFE21587C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452624-3CEA-46B9-8BDB-1E6BAAA4C157}"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0F3878D9-8CFF-457C-8C0E-EE09CC014574}">
      <dgm:prSet/>
      <dgm:spPr/>
      <dgm:t>
        <a:bodyPr/>
        <a:lstStyle/>
        <a:p>
          <a:r>
            <a:rPr lang="en-US"/>
            <a:t>The purpose of the SITL organization is to provide a center for people from around the world to come and work together in the common commitment of improving quality teaching and schooling</a:t>
          </a:r>
        </a:p>
      </dgm:t>
    </dgm:pt>
    <dgm:pt modelId="{0BB5DA05-8151-4F71-96F6-B98A7D0F6A92}" type="parTrans" cxnId="{99CB2C65-4222-4EDE-8959-2D977F76F9C2}">
      <dgm:prSet/>
      <dgm:spPr/>
      <dgm:t>
        <a:bodyPr/>
        <a:lstStyle/>
        <a:p>
          <a:endParaRPr lang="en-US"/>
        </a:p>
      </dgm:t>
    </dgm:pt>
    <dgm:pt modelId="{409437D3-57DD-4C72-82EF-20E092E51C7A}" type="sibTrans" cxnId="{99CB2C65-4222-4EDE-8959-2D977F76F9C2}">
      <dgm:prSet/>
      <dgm:spPr/>
      <dgm:t>
        <a:bodyPr/>
        <a:lstStyle/>
        <a:p>
          <a:endParaRPr lang="en-US"/>
        </a:p>
      </dgm:t>
    </dgm:pt>
    <dgm:pt modelId="{62D11AB2-0876-4F78-9D58-60E5F007C3D4}">
      <dgm:prSet/>
      <dgm:spPr/>
      <dgm:t>
        <a:bodyPr/>
        <a:lstStyle/>
        <a:p>
          <a:r>
            <a:rPr lang="en-US"/>
            <a:t>The SITL is committed to the betterment of humanity through its continuous research and pedagogical progression</a:t>
          </a:r>
        </a:p>
      </dgm:t>
    </dgm:pt>
    <dgm:pt modelId="{FD5C69D7-947C-4E52-9CFD-684C652240FD}" type="parTrans" cxnId="{05C9CC84-32A7-403F-B27D-2E693080F242}">
      <dgm:prSet/>
      <dgm:spPr/>
      <dgm:t>
        <a:bodyPr/>
        <a:lstStyle/>
        <a:p>
          <a:endParaRPr lang="en-US"/>
        </a:p>
      </dgm:t>
    </dgm:pt>
    <dgm:pt modelId="{13279CB1-4CD5-44A2-B36F-542FF71C84F5}" type="sibTrans" cxnId="{05C9CC84-32A7-403F-B27D-2E693080F242}">
      <dgm:prSet/>
      <dgm:spPr/>
      <dgm:t>
        <a:bodyPr/>
        <a:lstStyle/>
        <a:p>
          <a:endParaRPr lang="en-US"/>
        </a:p>
      </dgm:t>
    </dgm:pt>
    <dgm:pt modelId="{544699CA-5BB9-404D-A6D1-23FD72B956AE}" type="pres">
      <dgm:prSet presAssocID="{BD452624-3CEA-46B9-8BDB-1E6BAAA4C157}" presName="hierChild1" presStyleCnt="0">
        <dgm:presLayoutVars>
          <dgm:chPref val="1"/>
          <dgm:dir/>
          <dgm:animOne val="branch"/>
          <dgm:animLvl val="lvl"/>
          <dgm:resizeHandles/>
        </dgm:presLayoutVars>
      </dgm:prSet>
      <dgm:spPr/>
    </dgm:pt>
    <dgm:pt modelId="{D5507191-8F36-4467-96C3-85B6AFE381F0}" type="pres">
      <dgm:prSet presAssocID="{0F3878D9-8CFF-457C-8C0E-EE09CC014574}" presName="hierRoot1" presStyleCnt="0"/>
      <dgm:spPr/>
    </dgm:pt>
    <dgm:pt modelId="{1C0A450D-945F-4029-941D-4125D5A0EB69}" type="pres">
      <dgm:prSet presAssocID="{0F3878D9-8CFF-457C-8C0E-EE09CC014574}" presName="composite" presStyleCnt="0"/>
      <dgm:spPr/>
    </dgm:pt>
    <dgm:pt modelId="{9E6803E6-620A-46DE-A86D-D035C8EFB47E}" type="pres">
      <dgm:prSet presAssocID="{0F3878D9-8CFF-457C-8C0E-EE09CC014574}" presName="background" presStyleLbl="node0" presStyleIdx="0" presStyleCnt="2"/>
      <dgm:spPr/>
    </dgm:pt>
    <dgm:pt modelId="{27F9A36B-C107-43C5-8702-2978110294E8}" type="pres">
      <dgm:prSet presAssocID="{0F3878D9-8CFF-457C-8C0E-EE09CC014574}" presName="text" presStyleLbl="fgAcc0" presStyleIdx="0" presStyleCnt="2">
        <dgm:presLayoutVars>
          <dgm:chPref val="3"/>
        </dgm:presLayoutVars>
      </dgm:prSet>
      <dgm:spPr/>
    </dgm:pt>
    <dgm:pt modelId="{66953B81-0DF4-4A73-9C76-4E80C6B02151}" type="pres">
      <dgm:prSet presAssocID="{0F3878D9-8CFF-457C-8C0E-EE09CC014574}" presName="hierChild2" presStyleCnt="0"/>
      <dgm:spPr/>
    </dgm:pt>
    <dgm:pt modelId="{B15DF5C6-9D32-4814-9E1D-65236D7D8E94}" type="pres">
      <dgm:prSet presAssocID="{62D11AB2-0876-4F78-9D58-60E5F007C3D4}" presName="hierRoot1" presStyleCnt="0"/>
      <dgm:spPr/>
    </dgm:pt>
    <dgm:pt modelId="{65078801-4E66-4894-B303-C28EA72B3F3D}" type="pres">
      <dgm:prSet presAssocID="{62D11AB2-0876-4F78-9D58-60E5F007C3D4}" presName="composite" presStyleCnt="0"/>
      <dgm:spPr/>
    </dgm:pt>
    <dgm:pt modelId="{5E0D4F36-051F-45AB-87B4-9E5BA56366C0}" type="pres">
      <dgm:prSet presAssocID="{62D11AB2-0876-4F78-9D58-60E5F007C3D4}" presName="background" presStyleLbl="node0" presStyleIdx="1" presStyleCnt="2"/>
      <dgm:spPr/>
    </dgm:pt>
    <dgm:pt modelId="{D187B73D-E92E-40AB-AD46-6FCBC4596655}" type="pres">
      <dgm:prSet presAssocID="{62D11AB2-0876-4F78-9D58-60E5F007C3D4}" presName="text" presStyleLbl="fgAcc0" presStyleIdx="1" presStyleCnt="2">
        <dgm:presLayoutVars>
          <dgm:chPref val="3"/>
        </dgm:presLayoutVars>
      </dgm:prSet>
      <dgm:spPr/>
    </dgm:pt>
    <dgm:pt modelId="{7E32C7D2-4894-4974-B34D-6A09C80B02E7}" type="pres">
      <dgm:prSet presAssocID="{62D11AB2-0876-4F78-9D58-60E5F007C3D4}" presName="hierChild2" presStyleCnt="0"/>
      <dgm:spPr/>
    </dgm:pt>
  </dgm:ptLst>
  <dgm:cxnLst>
    <dgm:cxn modelId="{0FDF9B5F-E8CC-44A3-B7C8-72E464666B4A}" type="presOf" srcId="{62D11AB2-0876-4F78-9D58-60E5F007C3D4}" destId="{D187B73D-E92E-40AB-AD46-6FCBC4596655}" srcOrd="0" destOrd="0" presId="urn:microsoft.com/office/officeart/2005/8/layout/hierarchy1"/>
    <dgm:cxn modelId="{99CB2C65-4222-4EDE-8959-2D977F76F9C2}" srcId="{BD452624-3CEA-46B9-8BDB-1E6BAAA4C157}" destId="{0F3878D9-8CFF-457C-8C0E-EE09CC014574}" srcOrd="0" destOrd="0" parTransId="{0BB5DA05-8151-4F71-96F6-B98A7D0F6A92}" sibTransId="{409437D3-57DD-4C72-82EF-20E092E51C7A}"/>
    <dgm:cxn modelId="{AB2D1E83-E028-4BF7-81A8-76DEF6BE273E}" type="presOf" srcId="{BD452624-3CEA-46B9-8BDB-1E6BAAA4C157}" destId="{544699CA-5BB9-404D-A6D1-23FD72B956AE}" srcOrd="0" destOrd="0" presId="urn:microsoft.com/office/officeart/2005/8/layout/hierarchy1"/>
    <dgm:cxn modelId="{05C9CC84-32A7-403F-B27D-2E693080F242}" srcId="{BD452624-3CEA-46B9-8BDB-1E6BAAA4C157}" destId="{62D11AB2-0876-4F78-9D58-60E5F007C3D4}" srcOrd="1" destOrd="0" parTransId="{FD5C69D7-947C-4E52-9CFD-684C652240FD}" sibTransId="{13279CB1-4CD5-44A2-B36F-542FF71C84F5}"/>
    <dgm:cxn modelId="{A22B75C9-6977-4C95-900D-7A3ED7D6CD75}" type="presOf" srcId="{0F3878D9-8CFF-457C-8C0E-EE09CC014574}" destId="{27F9A36B-C107-43C5-8702-2978110294E8}" srcOrd="0" destOrd="0" presId="urn:microsoft.com/office/officeart/2005/8/layout/hierarchy1"/>
    <dgm:cxn modelId="{1A557211-CEDC-4E28-9575-714754CC3F26}" type="presParOf" srcId="{544699CA-5BB9-404D-A6D1-23FD72B956AE}" destId="{D5507191-8F36-4467-96C3-85B6AFE381F0}" srcOrd="0" destOrd="0" presId="urn:microsoft.com/office/officeart/2005/8/layout/hierarchy1"/>
    <dgm:cxn modelId="{4BFC232B-D7C3-453F-AB0E-A52ADEAE1CF0}" type="presParOf" srcId="{D5507191-8F36-4467-96C3-85B6AFE381F0}" destId="{1C0A450D-945F-4029-941D-4125D5A0EB69}" srcOrd="0" destOrd="0" presId="urn:microsoft.com/office/officeart/2005/8/layout/hierarchy1"/>
    <dgm:cxn modelId="{2D43D275-6F1C-40BB-8522-3BE4D25B018F}" type="presParOf" srcId="{1C0A450D-945F-4029-941D-4125D5A0EB69}" destId="{9E6803E6-620A-46DE-A86D-D035C8EFB47E}" srcOrd="0" destOrd="0" presId="urn:microsoft.com/office/officeart/2005/8/layout/hierarchy1"/>
    <dgm:cxn modelId="{95B0E24A-0D65-416E-A178-851C3FAE2AA5}" type="presParOf" srcId="{1C0A450D-945F-4029-941D-4125D5A0EB69}" destId="{27F9A36B-C107-43C5-8702-2978110294E8}" srcOrd="1" destOrd="0" presId="urn:microsoft.com/office/officeart/2005/8/layout/hierarchy1"/>
    <dgm:cxn modelId="{AAC8B3E2-5439-40F0-B9E8-F706282FC652}" type="presParOf" srcId="{D5507191-8F36-4467-96C3-85B6AFE381F0}" destId="{66953B81-0DF4-4A73-9C76-4E80C6B02151}" srcOrd="1" destOrd="0" presId="urn:microsoft.com/office/officeart/2005/8/layout/hierarchy1"/>
    <dgm:cxn modelId="{1E18CE88-4035-427C-9266-DEB27332B1E6}" type="presParOf" srcId="{544699CA-5BB9-404D-A6D1-23FD72B956AE}" destId="{B15DF5C6-9D32-4814-9E1D-65236D7D8E94}" srcOrd="1" destOrd="0" presId="urn:microsoft.com/office/officeart/2005/8/layout/hierarchy1"/>
    <dgm:cxn modelId="{AE7B233D-159D-4024-B8CB-2021537A0147}" type="presParOf" srcId="{B15DF5C6-9D32-4814-9E1D-65236D7D8E94}" destId="{65078801-4E66-4894-B303-C28EA72B3F3D}" srcOrd="0" destOrd="0" presId="urn:microsoft.com/office/officeart/2005/8/layout/hierarchy1"/>
    <dgm:cxn modelId="{05A839F5-2830-47E6-80EC-B89139F1346E}" type="presParOf" srcId="{65078801-4E66-4894-B303-C28EA72B3F3D}" destId="{5E0D4F36-051F-45AB-87B4-9E5BA56366C0}" srcOrd="0" destOrd="0" presId="urn:microsoft.com/office/officeart/2005/8/layout/hierarchy1"/>
    <dgm:cxn modelId="{E6277EE9-5C37-4F27-9E9F-3F5D7EE60E9F}" type="presParOf" srcId="{65078801-4E66-4894-B303-C28EA72B3F3D}" destId="{D187B73D-E92E-40AB-AD46-6FCBC4596655}" srcOrd="1" destOrd="0" presId="urn:microsoft.com/office/officeart/2005/8/layout/hierarchy1"/>
    <dgm:cxn modelId="{55EE92A2-3305-4F0E-B15C-FB28CEE0E1C4}" type="presParOf" srcId="{B15DF5C6-9D32-4814-9E1D-65236D7D8E94}" destId="{7E32C7D2-4894-4974-B34D-6A09C80B02E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A6BC48-CC9E-4922-8461-294B7FAC1817}"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F18ED917-B9DE-42FF-A04E-74057E06B105}">
      <dgm:prSet/>
      <dgm:spPr/>
      <dgm:t>
        <a:bodyPr/>
        <a:lstStyle/>
        <a:p>
          <a:r>
            <a:rPr lang="en-US"/>
            <a:t>The Spectrum Institute for Teaching and Learning will provide a focus/center/means for:</a:t>
          </a:r>
        </a:p>
      </dgm:t>
    </dgm:pt>
    <dgm:pt modelId="{0C06E4C2-AC09-4D20-BF2D-21A71740361A}" type="parTrans" cxnId="{67CF6BF3-B372-4461-B0BF-EC2696B4BDD5}">
      <dgm:prSet/>
      <dgm:spPr/>
      <dgm:t>
        <a:bodyPr/>
        <a:lstStyle/>
        <a:p>
          <a:endParaRPr lang="en-US"/>
        </a:p>
      </dgm:t>
    </dgm:pt>
    <dgm:pt modelId="{47512DF3-06CF-4075-9059-6A9B1912D345}" type="sibTrans" cxnId="{67CF6BF3-B372-4461-B0BF-EC2696B4BDD5}">
      <dgm:prSet/>
      <dgm:spPr/>
      <dgm:t>
        <a:bodyPr/>
        <a:lstStyle/>
        <a:p>
          <a:endParaRPr lang="en-US"/>
        </a:p>
      </dgm:t>
    </dgm:pt>
    <dgm:pt modelId="{6E37211C-6F81-483E-AA5A-B303047D4D8F}">
      <dgm:prSet/>
      <dgm:spPr/>
      <dgm:t>
        <a:bodyPr/>
        <a:lstStyle/>
        <a:p>
          <a:r>
            <a:rPr lang="en-US" dirty="0"/>
            <a:t>Teachers</a:t>
          </a:r>
        </a:p>
      </dgm:t>
    </dgm:pt>
    <dgm:pt modelId="{6F874602-BCBE-44C0-9BEF-47E2AAA0BF8E}" type="parTrans" cxnId="{6E022A6D-98D2-4766-AFDF-19BA3149E852}">
      <dgm:prSet/>
      <dgm:spPr/>
      <dgm:t>
        <a:bodyPr/>
        <a:lstStyle/>
        <a:p>
          <a:endParaRPr lang="en-US"/>
        </a:p>
      </dgm:t>
    </dgm:pt>
    <dgm:pt modelId="{A069B469-7C5C-48E1-A084-474A6035BC36}" type="sibTrans" cxnId="{6E022A6D-98D2-4766-AFDF-19BA3149E852}">
      <dgm:prSet/>
      <dgm:spPr/>
      <dgm:t>
        <a:bodyPr/>
        <a:lstStyle/>
        <a:p>
          <a:endParaRPr lang="en-US"/>
        </a:p>
      </dgm:t>
    </dgm:pt>
    <dgm:pt modelId="{C8F5FE66-F666-4A98-B242-8DB5A20ED95A}">
      <dgm:prSet/>
      <dgm:spPr/>
      <dgm:t>
        <a:bodyPr/>
        <a:lstStyle/>
        <a:p>
          <a:r>
            <a:rPr lang="en-US"/>
            <a:t>Teacher educators</a:t>
          </a:r>
        </a:p>
      </dgm:t>
    </dgm:pt>
    <dgm:pt modelId="{FD556F67-A0F5-4ED0-87D8-D434018AE4AD}" type="parTrans" cxnId="{5743AA4A-C967-46F3-870E-CC706DB5C7A3}">
      <dgm:prSet/>
      <dgm:spPr/>
      <dgm:t>
        <a:bodyPr/>
        <a:lstStyle/>
        <a:p>
          <a:endParaRPr lang="en-US"/>
        </a:p>
      </dgm:t>
    </dgm:pt>
    <dgm:pt modelId="{2F0C57BF-9D14-465C-9A08-8F65AD0D03D4}" type="sibTrans" cxnId="{5743AA4A-C967-46F3-870E-CC706DB5C7A3}">
      <dgm:prSet/>
      <dgm:spPr/>
      <dgm:t>
        <a:bodyPr/>
        <a:lstStyle/>
        <a:p>
          <a:endParaRPr lang="en-US"/>
        </a:p>
      </dgm:t>
    </dgm:pt>
    <dgm:pt modelId="{0E003D04-F94D-421E-8011-38F66FC95FD3}">
      <dgm:prSet/>
      <dgm:spPr/>
      <dgm:t>
        <a:bodyPr/>
        <a:lstStyle/>
        <a:p>
          <a:r>
            <a:rPr lang="en-US"/>
            <a:t>Pedagogical scholars</a:t>
          </a:r>
        </a:p>
      </dgm:t>
    </dgm:pt>
    <dgm:pt modelId="{4A3B596E-725C-4F7B-ADA1-D2907D93E2B9}" type="parTrans" cxnId="{81C2A356-44B8-4360-AEF5-9EF9623C0D01}">
      <dgm:prSet/>
      <dgm:spPr/>
      <dgm:t>
        <a:bodyPr/>
        <a:lstStyle/>
        <a:p>
          <a:endParaRPr lang="en-US"/>
        </a:p>
      </dgm:t>
    </dgm:pt>
    <dgm:pt modelId="{158941B7-6959-47F6-9E5E-BFAEE8A9ACAE}" type="sibTrans" cxnId="{81C2A356-44B8-4360-AEF5-9EF9623C0D01}">
      <dgm:prSet/>
      <dgm:spPr/>
      <dgm:t>
        <a:bodyPr/>
        <a:lstStyle/>
        <a:p>
          <a:endParaRPr lang="en-US"/>
        </a:p>
      </dgm:t>
    </dgm:pt>
    <dgm:pt modelId="{0E6E2595-C234-43EB-8E5F-9B359332FF8B}">
      <dgm:prSet/>
      <dgm:spPr/>
      <dgm:t>
        <a:bodyPr/>
        <a:lstStyle/>
        <a:p>
          <a:r>
            <a:rPr lang="en-US"/>
            <a:t>Curriculum developers</a:t>
          </a:r>
        </a:p>
      </dgm:t>
    </dgm:pt>
    <dgm:pt modelId="{87744542-BDC2-490C-A03F-E239D12E3134}" type="parTrans" cxnId="{6A6E82AC-B7B8-40CF-890C-FDCEE4338553}">
      <dgm:prSet/>
      <dgm:spPr/>
      <dgm:t>
        <a:bodyPr/>
        <a:lstStyle/>
        <a:p>
          <a:endParaRPr lang="en-US"/>
        </a:p>
      </dgm:t>
    </dgm:pt>
    <dgm:pt modelId="{A553AC04-4DEE-4556-AEA9-26F619435271}" type="sibTrans" cxnId="{6A6E82AC-B7B8-40CF-890C-FDCEE4338553}">
      <dgm:prSet/>
      <dgm:spPr/>
      <dgm:t>
        <a:bodyPr/>
        <a:lstStyle/>
        <a:p>
          <a:endParaRPr lang="en-US"/>
        </a:p>
      </dgm:t>
    </dgm:pt>
    <dgm:pt modelId="{A6B68074-74AC-44B8-BF9A-1D988E272E4D}" type="pres">
      <dgm:prSet presAssocID="{B0A6BC48-CC9E-4922-8461-294B7FAC1817}" presName="cycle" presStyleCnt="0">
        <dgm:presLayoutVars>
          <dgm:dir/>
          <dgm:resizeHandles val="exact"/>
        </dgm:presLayoutVars>
      </dgm:prSet>
      <dgm:spPr/>
    </dgm:pt>
    <dgm:pt modelId="{6508EB9B-C359-4EB5-B5B3-770FAF7C56BF}" type="pres">
      <dgm:prSet presAssocID="{F18ED917-B9DE-42FF-A04E-74057E06B105}" presName="node" presStyleLbl="revTx" presStyleIdx="0" presStyleCnt="1">
        <dgm:presLayoutVars>
          <dgm:bulletEnabled val="1"/>
        </dgm:presLayoutVars>
      </dgm:prSet>
      <dgm:spPr/>
    </dgm:pt>
  </dgm:ptLst>
  <dgm:cxnLst>
    <dgm:cxn modelId="{91882E36-7E13-450F-9A85-78E085F43AB2}" type="presOf" srcId="{C8F5FE66-F666-4A98-B242-8DB5A20ED95A}" destId="{6508EB9B-C359-4EB5-B5B3-770FAF7C56BF}" srcOrd="0" destOrd="2" presId="urn:microsoft.com/office/officeart/2005/8/layout/cycle1"/>
    <dgm:cxn modelId="{5743AA4A-C967-46F3-870E-CC706DB5C7A3}" srcId="{F18ED917-B9DE-42FF-A04E-74057E06B105}" destId="{C8F5FE66-F666-4A98-B242-8DB5A20ED95A}" srcOrd="1" destOrd="0" parTransId="{FD556F67-A0F5-4ED0-87D8-D434018AE4AD}" sibTransId="{2F0C57BF-9D14-465C-9A08-8F65AD0D03D4}"/>
    <dgm:cxn modelId="{6E022A6D-98D2-4766-AFDF-19BA3149E852}" srcId="{F18ED917-B9DE-42FF-A04E-74057E06B105}" destId="{6E37211C-6F81-483E-AA5A-B303047D4D8F}" srcOrd="0" destOrd="0" parTransId="{6F874602-BCBE-44C0-9BEF-47E2AAA0BF8E}" sibTransId="{A069B469-7C5C-48E1-A084-474A6035BC36}"/>
    <dgm:cxn modelId="{F384B470-0481-42E0-94BF-6C8D1550E088}" type="presOf" srcId="{0E6E2595-C234-43EB-8E5F-9B359332FF8B}" destId="{6508EB9B-C359-4EB5-B5B3-770FAF7C56BF}" srcOrd="0" destOrd="4" presId="urn:microsoft.com/office/officeart/2005/8/layout/cycle1"/>
    <dgm:cxn modelId="{D6591956-7A0C-48B6-8095-6B98B5040A16}" type="presOf" srcId="{6E37211C-6F81-483E-AA5A-B303047D4D8F}" destId="{6508EB9B-C359-4EB5-B5B3-770FAF7C56BF}" srcOrd="0" destOrd="1" presId="urn:microsoft.com/office/officeart/2005/8/layout/cycle1"/>
    <dgm:cxn modelId="{81C2A356-44B8-4360-AEF5-9EF9623C0D01}" srcId="{F18ED917-B9DE-42FF-A04E-74057E06B105}" destId="{0E003D04-F94D-421E-8011-38F66FC95FD3}" srcOrd="2" destOrd="0" parTransId="{4A3B596E-725C-4F7B-ADA1-D2907D93E2B9}" sibTransId="{158941B7-6959-47F6-9E5E-BFAEE8A9ACAE}"/>
    <dgm:cxn modelId="{66EC6596-DD62-4AAA-B970-A374E7D3E223}" type="presOf" srcId="{F18ED917-B9DE-42FF-A04E-74057E06B105}" destId="{6508EB9B-C359-4EB5-B5B3-770FAF7C56BF}" srcOrd="0" destOrd="0" presId="urn:microsoft.com/office/officeart/2005/8/layout/cycle1"/>
    <dgm:cxn modelId="{6A6E82AC-B7B8-40CF-890C-FDCEE4338553}" srcId="{F18ED917-B9DE-42FF-A04E-74057E06B105}" destId="{0E6E2595-C234-43EB-8E5F-9B359332FF8B}" srcOrd="3" destOrd="0" parTransId="{87744542-BDC2-490C-A03F-E239D12E3134}" sibTransId="{A553AC04-4DEE-4556-AEA9-26F619435271}"/>
    <dgm:cxn modelId="{C5C788BF-09D3-4D40-B65B-9B7D556FB09D}" type="presOf" srcId="{0E003D04-F94D-421E-8011-38F66FC95FD3}" destId="{6508EB9B-C359-4EB5-B5B3-770FAF7C56BF}" srcOrd="0" destOrd="3" presId="urn:microsoft.com/office/officeart/2005/8/layout/cycle1"/>
    <dgm:cxn modelId="{EAC5A7D5-F088-4A58-B339-D77107DDCB90}" type="presOf" srcId="{B0A6BC48-CC9E-4922-8461-294B7FAC1817}" destId="{A6B68074-74AC-44B8-BF9A-1D988E272E4D}" srcOrd="0" destOrd="0" presId="urn:microsoft.com/office/officeart/2005/8/layout/cycle1"/>
    <dgm:cxn modelId="{67CF6BF3-B372-4461-B0BF-EC2696B4BDD5}" srcId="{B0A6BC48-CC9E-4922-8461-294B7FAC1817}" destId="{F18ED917-B9DE-42FF-A04E-74057E06B105}" srcOrd="0" destOrd="0" parTransId="{0C06E4C2-AC09-4D20-BF2D-21A71740361A}" sibTransId="{47512DF3-06CF-4075-9059-6A9B1912D345}"/>
    <dgm:cxn modelId="{ECC870EE-4B5C-4AFC-9AA8-46E12AF88BEF}" type="presParOf" srcId="{A6B68074-74AC-44B8-BF9A-1D988E272E4D}" destId="{6508EB9B-C359-4EB5-B5B3-770FAF7C56BF}" srcOrd="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72B565-7E74-4D2B-A45F-40EB661528F3}"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B27D336-43C6-4CD2-9D7F-E7A9BB58F466}">
      <dgm:prSet/>
      <dgm:spPr/>
      <dgm:t>
        <a:bodyPr/>
        <a:lstStyle/>
        <a:p>
          <a:r>
            <a:rPr lang="en-US"/>
            <a:t>Master’s Degree Students: Current master’s degree student of at least second year standing </a:t>
          </a:r>
        </a:p>
      </dgm:t>
    </dgm:pt>
    <dgm:pt modelId="{3CF9D5AC-298D-4CD2-9CFF-BF4AA93B14E5}" type="parTrans" cxnId="{6E0D1CC2-39A3-4657-B918-735C7F7C83F8}">
      <dgm:prSet/>
      <dgm:spPr/>
      <dgm:t>
        <a:bodyPr/>
        <a:lstStyle/>
        <a:p>
          <a:endParaRPr lang="en-US"/>
        </a:p>
      </dgm:t>
    </dgm:pt>
    <dgm:pt modelId="{9B753FBD-00DF-49D2-A19B-E6DDC825A4A9}" type="sibTrans" cxnId="{6E0D1CC2-39A3-4657-B918-735C7F7C83F8}">
      <dgm:prSet/>
      <dgm:spPr/>
      <dgm:t>
        <a:bodyPr/>
        <a:lstStyle/>
        <a:p>
          <a:endParaRPr lang="en-US"/>
        </a:p>
      </dgm:t>
    </dgm:pt>
    <dgm:pt modelId="{F2EACF0E-9E46-4246-BCC5-8C7E8DF185B3}">
      <dgm:prSet/>
      <dgm:spPr/>
      <dgm:t>
        <a:bodyPr/>
        <a:lstStyle/>
        <a:p>
          <a:r>
            <a:rPr lang="en-US"/>
            <a:t>Doctoral Degree Students: Current doctoral degree student of at least second year standing </a:t>
          </a:r>
        </a:p>
      </dgm:t>
    </dgm:pt>
    <dgm:pt modelId="{5C606EE9-F5CF-4559-B0D1-C29EB3584D0C}" type="parTrans" cxnId="{CB58FEA4-87B7-4E3E-91C5-032C05513A18}">
      <dgm:prSet/>
      <dgm:spPr/>
      <dgm:t>
        <a:bodyPr/>
        <a:lstStyle/>
        <a:p>
          <a:endParaRPr lang="en-US"/>
        </a:p>
      </dgm:t>
    </dgm:pt>
    <dgm:pt modelId="{5CD5E448-7F84-411B-9AC9-202050B07A12}" type="sibTrans" cxnId="{CB58FEA4-87B7-4E3E-91C5-032C05513A18}">
      <dgm:prSet/>
      <dgm:spPr/>
      <dgm:t>
        <a:bodyPr/>
        <a:lstStyle/>
        <a:p>
          <a:endParaRPr lang="en-US"/>
        </a:p>
      </dgm:t>
    </dgm:pt>
    <dgm:pt modelId="{B8422D01-8F47-41EC-9A40-39DCDB3A7F46}">
      <dgm:prSet/>
      <dgm:spPr/>
      <dgm:t>
        <a:bodyPr/>
        <a:lstStyle/>
        <a:p>
          <a:r>
            <a:rPr lang="en-US"/>
            <a:t>Early Career Researchers/Faculty: Up to three years post-doctoral degree completion</a:t>
          </a:r>
        </a:p>
      </dgm:t>
    </dgm:pt>
    <dgm:pt modelId="{DFEEBA27-D6FD-40B9-B6FA-F9E758C86EBA}" type="parTrans" cxnId="{AEB0F8CA-4BD2-42E8-BA0A-08E2E68ED96B}">
      <dgm:prSet/>
      <dgm:spPr/>
      <dgm:t>
        <a:bodyPr/>
        <a:lstStyle/>
        <a:p>
          <a:endParaRPr lang="en-US"/>
        </a:p>
      </dgm:t>
    </dgm:pt>
    <dgm:pt modelId="{A161B33A-7E71-4249-8239-7C969BADE6BD}" type="sibTrans" cxnId="{AEB0F8CA-4BD2-42E8-BA0A-08E2E68ED96B}">
      <dgm:prSet/>
      <dgm:spPr/>
      <dgm:t>
        <a:bodyPr/>
        <a:lstStyle/>
        <a:p>
          <a:endParaRPr lang="en-US"/>
        </a:p>
      </dgm:t>
    </dgm:pt>
    <dgm:pt modelId="{D7746F33-16BC-4AEA-B3F2-8668EE799DEB}">
      <dgm:prSet/>
      <dgm:spPr/>
      <dgm:t>
        <a:bodyPr/>
        <a:lstStyle/>
        <a:p>
          <a:r>
            <a:rPr lang="en-US"/>
            <a:t>Later Career Researchers/Faculty: At least four years post-doctoral degree completion</a:t>
          </a:r>
        </a:p>
      </dgm:t>
    </dgm:pt>
    <dgm:pt modelId="{AB0085BA-1949-4494-8813-B65220267009}" type="parTrans" cxnId="{9945B3D7-8D03-4106-A08A-F882B484E53E}">
      <dgm:prSet/>
      <dgm:spPr/>
      <dgm:t>
        <a:bodyPr/>
        <a:lstStyle/>
        <a:p>
          <a:endParaRPr lang="en-US"/>
        </a:p>
      </dgm:t>
    </dgm:pt>
    <dgm:pt modelId="{A73A7B59-FB5B-4D7F-BBAA-F85BB0810AB0}" type="sibTrans" cxnId="{9945B3D7-8D03-4106-A08A-F882B484E53E}">
      <dgm:prSet/>
      <dgm:spPr/>
      <dgm:t>
        <a:bodyPr/>
        <a:lstStyle/>
        <a:p>
          <a:endParaRPr lang="en-US"/>
        </a:p>
      </dgm:t>
    </dgm:pt>
    <dgm:pt modelId="{371D843D-4853-4774-B7E9-7A9F6490B2CB}" type="pres">
      <dgm:prSet presAssocID="{8F72B565-7E74-4D2B-A45F-40EB661528F3}" presName="vert0" presStyleCnt="0">
        <dgm:presLayoutVars>
          <dgm:dir/>
          <dgm:animOne val="branch"/>
          <dgm:animLvl val="lvl"/>
        </dgm:presLayoutVars>
      </dgm:prSet>
      <dgm:spPr/>
    </dgm:pt>
    <dgm:pt modelId="{D37BE4DF-B925-4BFA-8FDD-4C65B6F44DDC}" type="pres">
      <dgm:prSet presAssocID="{AB27D336-43C6-4CD2-9D7F-E7A9BB58F466}" presName="thickLine" presStyleLbl="alignNode1" presStyleIdx="0" presStyleCnt="4"/>
      <dgm:spPr/>
    </dgm:pt>
    <dgm:pt modelId="{D011F4EA-D2DD-44C0-9200-8999221F67E5}" type="pres">
      <dgm:prSet presAssocID="{AB27D336-43C6-4CD2-9D7F-E7A9BB58F466}" presName="horz1" presStyleCnt="0"/>
      <dgm:spPr/>
    </dgm:pt>
    <dgm:pt modelId="{B1E2D51D-32B2-4551-AF31-3BCA975BDDD6}" type="pres">
      <dgm:prSet presAssocID="{AB27D336-43C6-4CD2-9D7F-E7A9BB58F466}" presName="tx1" presStyleLbl="revTx" presStyleIdx="0" presStyleCnt="4"/>
      <dgm:spPr/>
    </dgm:pt>
    <dgm:pt modelId="{6E5DA418-B14C-400D-A346-EEEDA012D56C}" type="pres">
      <dgm:prSet presAssocID="{AB27D336-43C6-4CD2-9D7F-E7A9BB58F466}" presName="vert1" presStyleCnt="0"/>
      <dgm:spPr/>
    </dgm:pt>
    <dgm:pt modelId="{98D73992-0929-4FBF-918D-DAAF42B55809}" type="pres">
      <dgm:prSet presAssocID="{F2EACF0E-9E46-4246-BCC5-8C7E8DF185B3}" presName="thickLine" presStyleLbl="alignNode1" presStyleIdx="1" presStyleCnt="4"/>
      <dgm:spPr/>
    </dgm:pt>
    <dgm:pt modelId="{2F67CF17-C5C4-4BDD-B0E8-80F5B45F16A3}" type="pres">
      <dgm:prSet presAssocID="{F2EACF0E-9E46-4246-BCC5-8C7E8DF185B3}" presName="horz1" presStyleCnt="0"/>
      <dgm:spPr/>
    </dgm:pt>
    <dgm:pt modelId="{99369E3D-20C0-48C5-A2FD-089F5FE740F1}" type="pres">
      <dgm:prSet presAssocID="{F2EACF0E-9E46-4246-BCC5-8C7E8DF185B3}" presName="tx1" presStyleLbl="revTx" presStyleIdx="1" presStyleCnt="4"/>
      <dgm:spPr/>
    </dgm:pt>
    <dgm:pt modelId="{B56280BA-C611-4EB5-9474-BB58123F775A}" type="pres">
      <dgm:prSet presAssocID="{F2EACF0E-9E46-4246-BCC5-8C7E8DF185B3}" presName="vert1" presStyleCnt="0"/>
      <dgm:spPr/>
    </dgm:pt>
    <dgm:pt modelId="{51C74CB2-788F-4713-9C9A-8B86C76BFC22}" type="pres">
      <dgm:prSet presAssocID="{B8422D01-8F47-41EC-9A40-39DCDB3A7F46}" presName="thickLine" presStyleLbl="alignNode1" presStyleIdx="2" presStyleCnt="4"/>
      <dgm:spPr/>
    </dgm:pt>
    <dgm:pt modelId="{5360702C-C103-45BB-99C7-7C7B92057AB0}" type="pres">
      <dgm:prSet presAssocID="{B8422D01-8F47-41EC-9A40-39DCDB3A7F46}" presName="horz1" presStyleCnt="0"/>
      <dgm:spPr/>
    </dgm:pt>
    <dgm:pt modelId="{CA506EC1-03F0-4462-A67A-56C26C4B06EF}" type="pres">
      <dgm:prSet presAssocID="{B8422D01-8F47-41EC-9A40-39DCDB3A7F46}" presName="tx1" presStyleLbl="revTx" presStyleIdx="2" presStyleCnt="4"/>
      <dgm:spPr/>
    </dgm:pt>
    <dgm:pt modelId="{D52576A2-712C-4BCD-9B1A-0CF07478EA6D}" type="pres">
      <dgm:prSet presAssocID="{B8422D01-8F47-41EC-9A40-39DCDB3A7F46}" presName="vert1" presStyleCnt="0"/>
      <dgm:spPr/>
    </dgm:pt>
    <dgm:pt modelId="{81005C56-D2BC-4847-BEC2-57A4DD9CBD8E}" type="pres">
      <dgm:prSet presAssocID="{D7746F33-16BC-4AEA-B3F2-8668EE799DEB}" presName="thickLine" presStyleLbl="alignNode1" presStyleIdx="3" presStyleCnt="4"/>
      <dgm:spPr/>
    </dgm:pt>
    <dgm:pt modelId="{CB7CB0BF-D7C3-452D-A6A1-23D6BDEC786D}" type="pres">
      <dgm:prSet presAssocID="{D7746F33-16BC-4AEA-B3F2-8668EE799DEB}" presName="horz1" presStyleCnt="0"/>
      <dgm:spPr/>
    </dgm:pt>
    <dgm:pt modelId="{96220067-FC80-4CB2-BF87-D698CBA22E1E}" type="pres">
      <dgm:prSet presAssocID="{D7746F33-16BC-4AEA-B3F2-8668EE799DEB}" presName="tx1" presStyleLbl="revTx" presStyleIdx="3" presStyleCnt="4"/>
      <dgm:spPr/>
    </dgm:pt>
    <dgm:pt modelId="{3E31651F-5C94-4D1C-9FFE-0B9746DACE14}" type="pres">
      <dgm:prSet presAssocID="{D7746F33-16BC-4AEA-B3F2-8668EE799DEB}" presName="vert1" presStyleCnt="0"/>
      <dgm:spPr/>
    </dgm:pt>
  </dgm:ptLst>
  <dgm:cxnLst>
    <dgm:cxn modelId="{F4C0D86E-0F87-4DDC-9440-8E6A657D596C}" type="presOf" srcId="{F2EACF0E-9E46-4246-BCC5-8C7E8DF185B3}" destId="{99369E3D-20C0-48C5-A2FD-089F5FE740F1}" srcOrd="0" destOrd="0" presId="urn:microsoft.com/office/officeart/2008/layout/LinedList"/>
    <dgm:cxn modelId="{7B49387B-8133-4832-9C20-17546FAAEFCF}" type="presOf" srcId="{D7746F33-16BC-4AEA-B3F2-8668EE799DEB}" destId="{96220067-FC80-4CB2-BF87-D698CBA22E1E}" srcOrd="0" destOrd="0" presId="urn:microsoft.com/office/officeart/2008/layout/LinedList"/>
    <dgm:cxn modelId="{553C459D-C9CD-496A-BC65-2948AE65B1DD}" type="presOf" srcId="{B8422D01-8F47-41EC-9A40-39DCDB3A7F46}" destId="{CA506EC1-03F0-4462-A67A-56C26C4B06EF}" srcOrd="0" destOrd="0" presId="urn:microsoft.com/office/officeart/2008/layout/LinedList"/>
    <dgm:cxn modelId="{A1FB9DA2-ACB4-4C34-828D-F4BB7E13E3DC}" type="presOf" srcId="{AB27D336-43C6-4CD2-9D7F-E7A9BB58F466}" destId="{B1E2D51D-32B2-4551-AF31-3BCA975BDDD6}" srcOrd="0" destOrd="0" presId="urn:microsoft.com/office/officeart/2008/layout/LinedList"/>
    <dgm:cxn modelId="{CB58FEA4-87B7-4E3E-91C5-032C05513A18}" srcId="{8F72B565-7E74-4D2B-A45F-40EB661528F3}" destId="{F2EACF0E-9E46-4246-BCC5-8C7E8DF185B3}" srcOrd="1" destOrd="0" parTransId="{5C606EE9-F5CF-4559-B0D1-C29EB3584D0C}" sibTransId="{5CD5E448-7F84-411B-9AC9-202050B07A12}"/>
    <dgm:cxn modelId="{6E0D1CC2-39A3-4657-B918-735C7F7C83F8}" srcId="{8F72B565-7E74-4D2B-A45F-40EB661528F3}" destId="{AB27D336-43C6-4CD2-9D7F-E7A9BB58F466}" srcOrd="0" destOrd="0" parTransId="{3CF9D5AC-298D-4CD2-9CFF-BF4AA93B14E5}" sibTransId="{9B753FBD-00DF-49D2-A19B-E6DDC825A4A9}"/>
    <dgm:cxn modelId="{AEB0F8CA-4BD2-42E8-BA0A-08E2E68ED96B}" srcId="{8F72B565-7E74-4D2B-A45F-40EB661528F3}" destId="{B8422D01-8F47-41EC-9A40-39DCDB3A7F46}" srcOrd="2" destOrd="0" parTransId="{DFEEBA27-D6FD-40B9-B6FA-F9E758C86EBA}" sibTransId="{A161B33A-7E71-4249-8239-7C969BADE6BD}"/>
    <dgm:cxn modelId="{9945B3D7-8D03-4106-A08A-F882B484E53E}" srcId="{8F72B565-7E74-4D2B-A45F-40EB661528F3}" destId="{D7746F33-16BC-4AEA-B3F2-8668EE799DEB}" srcOrd="3" destOrd="0" parTransId="{AB0085BA-1949-4494-8813-B65220267009}" sibTransId="{A73A7B59-FB5B-4D7F-BBAA-F85BB0810AB0}"/>
    <dgm:cxn modelId="{138BB9DE-A96C-4E3C-B4B9-FAB1B22CDC94}" type="presOf" srcId="{8F72B565-7E74-4D2B-A45F-40EB661528F3}" destId="{371D843D-4853-4774-B7E9-7A9F6490B2CB}" srcOrd="0" destOrd="0" presId="urn:microsoft.com/office/officeart/2008/layout/LinedList"/>
    <dgm:cxn modelId="{0713250A-039A-4277-9A35-20D7CD0AD30A}" type="presParOf" srcId="{371D843D-4853-4774-B7E9-7A9F6490B2CB}" destId="{D37BE4DF-B925-4BFA-8FDD-4C65B6F44DDC}" srcOrd="0" destOrd="0" presId="urn:microsoft.com/office/officeart/2008/layout/LinedList"/>
    <dgm:cxn modelId="{9587FFCB-55D2-4958-BB11-14BED642C60F}" type="presParOf" srcId="{371D843D-4853-4774-B7E9-7A9F6490B2CB}" destId="{D011F4EA-D2DD-44C0-9200-8999221F67E5}" srcOrd="1" destOrd="0" presId="urn:microsoft.com/office/officeart/2008/layout/LinedList"/>
    <dgm:cxn modelId="{4EF9C904-1CA8-4557-952C-1DC11C380A24}" type="presParOf" srcId="{D011F4EA-D2DD-44C0-9200-8999221F67E5}" destId="{B1E2D51D-32B2-4551-AF31-3BCA975BDDD6}" srcOrd="0" destOrd="0" presId="urn:microsoft.com/office/officeart/2008/layout/LinedList"/>
    <dgm:cxn modelId="{1CD52815-EE1F-47F3-BCBD-D4347392BE6F}" type="presParOf" srcId="{D011F4EA-D2DD-44C0-9200-8999221F67E5}" destId="{6E5DA418-B14C-400D-A346-EEEDA012D56C}" srcOrd="1" destOrd="0" presId="urn:microsoft.com/office/officeart/2008/layout/LinedList"/>
    <dgm:cxn modelId="{071ABC28-08D0-45AF-87CC-99CC15CA124C}" type="presParOf" srcId="{371D843D-4853-4774-B7E9-7A9F6490B2CB}" destId="{98D73992-0929-4FBF-918D-DAAF42B55809}" srcOrd="2" destOrd="0" presId="urn:microsoft.com/office/officeart/2008/layout/LinedList"/>
    <dgm:cxn modelId="{2AC72076-421C-4700-B54C-7F4528A89300}" type="presParOf" srcId="{371D843D-4853-4774-B7E9-7A9F6490B2CB}" destId="{2F67CF17-C5C4-4BDD-B0E8-80F5B45F16A3}" srcOrd="3" destOrd="0" presId="urn:microsoft.com/office/officeart/2008/layout/LinedList"/>
    <dgm:cxn modelId="{7A58594B-7E9A-4473-9C4B-70A7FA1D3971}" type="presParOf" srcId="{2F67CF17-C5C4-4BDD-B0E8-80F5B45F16A3}" destId="{99369E3D-20C0-48C5-A2FD-089F5FE740F1}" srcOrd="0" destOrd="0" presId="urn:microsoft.com/office/officeart/2008/layout/LinedList"/>
    <dgm:cxn modelId="{0DAB8345-8BC8-4707-8F3B-8A1C37821C7B}" type="presParOf" srcId="{2F67CF17-C5C4-4BDD-B0E8-80F5B45F16A3}" destId="{B56280BA-C611-4EB5-9474-BB58123F775A}" srcOrd="1" destOrd="0" presId="urn:microsoft.com/office/officeart/2008/layout/LinedList"/>
    <dgm:cxn modelId="{DD30797B-BD38-4A5F-9C4E-79B4E580BF0B}" type="presParOf" srcId="{371D843D-4853-4774-B7E9-7A9F6490B2CB}" destId="{51C74CB2-788F-4713-9C9A-8B86C76BFC22}" srcOrd="4" destOrd="0" presId="urn:microsoft.com/office/officeart/2008/layout/LinedList"/>
    <dgm:cxn modelId="{C3A1BD54-DC48-4D07-B29E-5A9D7C4C55DB}" type="presParOf" srcId="{371D843D-4853-4774-B7E9-7A9F6490B2CB}" destId="{5360702C-C103-45BB-99C7-7C7B92057AB0}" srcOrd="5" destOrd="0" presId="urn:microsoft.com/office/officeart/2008/layout/LinedList"/>
    <dgm:cxn modelId="{4E1E01ED-6D46-498D-A357-47B6CF1D0A44}" type="presParOf" srcId="{5360702C-C103-45BB-99C7-7C7B92057AB0}" destId="{CA506EC1-03F0-4462-A67A-56C26C4B06EF}" srcOrd="0" destOrd="0" presId="urn:microsoft.com/office/officeart/2008/layout/LinedList"/>
    <dgm:cxn modelId="{01B9A68C-DA21-4851-8D26-68C4AC8FB23A}" type="presParOf" srcId="{5360702C-C103-45BB-99C7-7C7B92057AB0}" destId="{D52576A2-712C-4BCD-9B1A-0CF07478EA6D}" srcOrd="1" destOrd="0" presId="urn:microsoft.com/office/officeart/2008/layout/LinedList"/>
    <dgm:cxn modelId="{925F80EC-6A3D-46C5-8DEF-C41EC77A4396}" type="presParOf" srcId="{371D843D-4853-4774-B7E9-7A9F6490B2CB}" destId="{81005C56-D2BC-4847-BEC2-57A4DD9CBD8E}" srcOrd="6" destOrd="0" presId="urn:microsoft.com/office/officeart/2008/layout/LinedList"/>
    <dgm:cxn modelId="{83D24EA3-A620-45C9-9FD6-51075977A83C}" type="presParOf" srcId="{371D843D-4853-4774-B7E9-7A9F6490B2CB}" destId="{CB7CB0BF-D7C3-452D-A6A1-23D6BDEC786D}" srcOrd="7" destOrd="0" presId="urn:microsoft.com/office/officeart/2008/layout/LinedList"/>
    <dgm:cxn modelId="{1262B6F6-F880-445B-B690-0705E0700D06}" type="presParOf" srcId="{CB7CB0BF-D7C3-452D-A6A1-23D6BDEC786D}" destId="{96220067-FC80-4CB2-BF87-D698CBA22E1E}" srcOrd="0" destOrd="0" presId="urn:microsoft.com/office/officeart/2008/layout/LinedList"/>
    <dgm:cxn modelId="{DC92B696-4AC6-43D2-96B7-A8FE43A3FFFC}" type="presParOf" srcId="{CB7CB0BF-D7C3-452D-A6A1-23D6BDEC786D}" destId="{3E31651F-5C94-4D1C-9FFE-0B9746DACE1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3DF7F-3C8E-49FD-9EEC-21A67EC55658}">
      <dsp:nvSpPr>
        <dsp:cNvPr id="0" name=""/>
        <dsp:cNvSpPr/>
      </dsp:nvSpPr>
      <dsp:spPr>
        <a:xfrm>
          <a:off x="0" y="0"/>
          <a:ext cx="50212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05C95-03AD-40EC-8675-84487DC1A138}">
      <dsp:nvSpPr>
        <dsp:cNvPr id="0" name=""/>
        <dsp:cNvSpPr/>
      </dsp:nvSpPr>
      <dsp:spPr>
        <a:xfrm>
          <a:off x="0" y="0"/>
          <a:ext cx="5021262" cy="2435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The Mission of the Spectrum Institute for Teaching and Learning is to promote, enhance, disseminate, and propagate the Spectrum of Teaching Styles. </a:t>
          </a:r>
        </a:p>
      </dsp:txBody>
      <dsp:txXfrm>
        <a:off x="0" y="0"/>
        <a:ext cx="5021262" cy="2435225"/>
      </dsp:txXfrm>
    </dsp:sp>
    <dsp:sp modelId="{7C467E6C-DB44-4672-8346-E7033C6B3C00}">
      <dsp:nvSpPr>
        <dsp:cNvPr id="0" name=""/>
        <dsp:cNvSpPr/>
      </dsp:nvSpPr>
      <dsp:spPr>
        <a:xfrm>
          <a:off x="0" y="2435225"/>
          <a:ext cx="502126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23A2D-E56D-4FE9-8AF7-5C055D0AEA51}">
      <dsp:nvSpPr>
        <dsp:cNvPr id="0" name=""/>
        <dsp:cNvSpPr/>
      </dsp:nvSpPr>
      <dsp:spPr>
        <a:xfrm>
          <a:off x="0" y="2435225"/>
          <a:ext cx="5021262" cy="2435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p>
      </dsp:txBody>
      <dsp:txXfrm>
        <a:off x="0" y="2435225"/>
        <a:ext cx="5021262" cy="2435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03E6-620A-46DE-A86D-D035C8EFB47E}">
      <dsp:nvSpPr>
        <dsp:cNvPr id="0" name=""/>
        <dsp:cNvSpPr/>
      </dsp:nvSpPr>
      <dsp:spPr>
        <a:xfrm>
          <a:off x="41398" y="1659"/>
          <a:ext cx="4745521" cy="30134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F9A36B-C107-43C5-8702-2978110294E8}">
      <dsp:nvSpPr>
        <dsp:cNvPr id="0" name=""/>
        <dsp:cNvSpPr/>
      </dsp:nvSpPr>
      <dsp:spPr>
        <a:xfrm>
          <a:off x="568678" y="502575"/>
          <a:ext cx="4745521" cy="30134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The purpose of the SITL organization is to provide a center for people from around the world to come and work together in the common commitment of improving quality teaching and schooling</a:t>
          </a:r>
        </a:p>
      </dsp:txBody>
      <dsp:txXfrm>
        <a:off x="656938" y="590835"/>
        <a:ext cx="4569001" cy="2836886"/>
      </dsp:txXfrm>
    </dsp:sp>
    <dsp:sp modelId="{5E0D4F36-051F-45AB-87B4-9E5BA56366C0}">
      <dsp:nvSpPr>
        <dsp:cNvPr id="0" name=""/>
        <dsp:cNvSpPr/>
      </dsp:nvSpPr>
      <dsp:spPr>
        <a:xfrm>
          <a:off x="5841480" y="1659"/>
          <a:ext cx="4745521" cy="30134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87B73D-E92E-40AB-AD46-6FCBC4596655}">
      <dsp:nvSpPr>
        <dsp:cNvPr id="0" name=""/>
        <dsp:cNvSpPr/>
      </dsp:nvSpPr>
      <dsp:spPr>
        <a:xfrm>
          <a:off x="6368760" y="502575"/>
          <a:ext cx="4745521" cy="30134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The SITL is committed to the betterment of humanity through its continuous research and pedagogical progression</a:t>
          </a:r>
        </a:p>
      </dsp:txBody>
      <dsp:txXfrm>
        <a:off x="6457020" y="590835"/>
        <a:ext cx="4569001" cy="2836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8EB9B-C359-4EB5-B5B3-770FAF7C56BF}">
      <dsp:nvSpPr>
        <dsp:cNvPr id="0" name=""/>
        <dsp:cNvSpPr/>
      </dsp:nvSpPr>
      <dsp:spPr>
        <a:xfrm>
          <a:off x="76005" y="599"/>
          <a:ext cx="4869251" cy="4869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260" tIns="48260" rIns="48260" bIns="48260" numCol="1" spcCol="1270" anchor="ctr" anchorCtr="0">
          <a:noAutofit/>
        </a:bodyPr>
        <a:lstStyle/>
        <a:p>
          <a:pPr marL="0" lvl="0" indent="0" algn="l" defTabSz="1689100">
            <a:lnSpc>
              <a:spcPct val="90000"/>
            </a:lnSpc>
            <a:spcBef>
              <a:spcPct val="0"/>
            </a:spcBef>
            <a:spcAft>
              <a:spcPct val="35000"/>
            </a:spcAft>
            <a:buNone/>
          </a:pPr>
          <a:r>
            <a:rPr lang="en-US" sz="3800" kern="1200"/>
            <a:t>The Spectrum Institute for Teaching and Learning will provide a focus/center/means for:</a:t>
          </a:r>
        </a:p>
        <a:p>
          <a:pPr marL="285750" lvl="1" indent="-285750" algn="l" defTabSz="1333500">
            <a:lnSpc>
              <a:spcPct val="90000"/>
            </a:lnSpc>
            <a:spcBef>
              <a:spcPct val="0"/>
            </a:spcBef>
            <a:spcAft>
              <a:spcPct val="15000"/>
            </a:spcAft>
            <a:buChar char="•"/>
          </a:pPr>
          <a:r>
            <a:rPr lang="en-US" sz="3000" kern="1200" dirty="0"/>
            <a:t>Teachers</a:t>
          </a:r>
        </a:p>
        <a:p>
          <a:pPr marL="285750" lvl="1" indent="-285750" algn="l" defTabSz="1333500">
            <a:lnSpc>
              <a:spcPct val="90000"/>
            </a:lnSpc>
            <a:spcBef>
              <a:spcPct val="0"/>
            </a:spcBef>
            <a:spcAft>
              <a:spcPct val="15000"/>
            </a:spcAft>
            <a:buChar char="•"/>
          </a:pPr>
          <a:r>
            <a:rPr lang="en-US" sz="3000" kern="1200"/>
            <a:t>Teacher educators</a:t>
          </a:r>
        </a:p>
        <a:p>
          <a:pPr marL="285750" lvl="1" indent="-285750" algn="l" defTabSz="1333500">
            <a:lnSpc>
              <a:spcPct val="90000"/>
            </a:lnSpc>
            <a:spcBef>
              <a:spcPct val="0"/>
            </a:spcBef>
            <a:spcAft>
              <a:spcPct val="15000"/>
            </a:spcAft>
            <a:buChar char="•"/>
          </a:pPr>
          <a:r>
            <a:rPr lang="en-US" sz="3000" kern="1200"/>
            <a:t>Pedagogical scholars</a:t>
          </a:r>
        </a:p>
        <a:p>
          <a:pPr marL="285750" lvl="1" indent="-285750" algn="l" defTabSz="1333500">
            <a:lnSpc>
              <a:spcPct val="90000"/>
            </a:lnSpc>
            <a:spcBef>
              <a:spcPct val="0"/>
            </a:spcBef>
            <a:spcAft>
              <a:spcPct val="15000"/>
            </a:spcAft>
            <a:buChar char="•"/>
          </a:pPr>
          <a:r>
            <a:rPr lang="en-US" sz="3000" kern="1200"/>
            <a:t>Curriculum developers</a:t>
          </a:r>
        </a:p>
      </dsp:txBody>
      <dsp:txXfrm>
        <a:off x="76005" y="599"/>
        <a:ext cx="4869251" cy="48692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BE4DF-B925-4BFA-8FDD-4C65B6F44DDC}">
      <dsp:nvSpPr>
        <dsp:cNvPr id="0" name=""/>
        <dsp:cNvSpPr/>
      </dsp:nvSpPr>
      <dsp:spPr>
        <a:xfrm>
          <a:off x="0" y="0"/>
          <a:ext cx="502126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E2D51D-32B2-4551-AF31-3BCA975BDDD6}">
      <dsp:nvSpPr>
        <dsp:cNvPr id="0" name=""/>
        <dsp:cNvSpPr/>
      </dsp:nvSpPr>
      <dsp:spPr>
        <a:xfrm>
          <a:off x="0" y="0"/>
          <a:ext cx="5021262" cy="1217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Master’s Degree Students: Current master’s degree student of at least second year standing </a:t>
          </a:r>
        </a:p>
      </dsp:txBody>
      <dsp:txXfrm>
        <a:off x="0" y="0"/>
        <a:ext cx="5021262" cy="1217612"/>
      </dsp:txXfrm>
    </dsp:sp>
    <dsp:sp modelId="{98D73992-0929-4FBF-918D-DAAF42B55809}">
      <dsp:nvSpPr>
        <dsp:cNvPr id="0" name=""/>
        <dsp:cNvSpPr/>
      </dsp:nvSpPr>
      <dsp:spPr>
        <a:xfrm>
          <a:off x="0" y="1217612"/>
          <a:ext cx="5021262" cy="0"/>
        </a:xfrm>
        <a:prstGeom prst="line">
          <a:avLst/>
        </a:prstGeom>
        <a:solidFill>
          <a:schemeClr val="accent2">
            <a:hueOff val="-500682"/>
            <a:satOff val="-3552"/>
            <a:lumOff val="719"/>
            <a:alphaOff val="0"/>
          </a:schemeClr>
        </a:solidFill>
        <a:ln w="12700" cap="flat" cmpd="sng" algn="ctr">
          <a:solidFill>
            <a:schemeClr val="accent2">
              <a:hueOff val="-500682"/>
              <a:satOff val="-3552"/>
              <a:lumOff val="7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369E3D-20C0-48C5-A2FD-089F5FE740F1}">
      <dsp:nvSpPr>
        <dsp:cNvPr id="0" name=""/>
        <dsp:cNvSpPr/>
      </dsp:nvSpPr>
      <dsp:spPr>
        <a:xfrm>
          <a:off x="0" y="1217612"/>
          <a:ext cx="5021262" cy="1217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Doctoral Degree Students: Current doctoral degree student of at least second year standing </a:t>
          </a:r>
        </a:p>
      </dsp:txBody>
      <dsp:txXfrm>
        <a:off x="0" y="1217612"/>
        <a:ext cx="5021262" cy="1217612"/>
      </dsp:txXfrm>
    </dsp:sp>
    <dsp:sp modelId="{51C74CB2-788F-4713-9C9A-8B86C76BFC22}">
      <dsp:nvSpPr>
        <dsp:cNvPr id="0" name=""/>
        <dsp:cNvSpPr/>
      </dsp:nvSpPr>
      <dsp:spPr>
        <a:xfrm>
          <a:off x="0" y="2435224"/>
          <a:ext cx="5021262" cy="0"/>
        </a:xfrm>
        <a:prstGeom prst="line">
          <a:avLst/>
        </a:prstGeom>
        <a:solidFill>
          <a:schemeClr val="accent2">
            <a:hueOff val="-1001364"/>
            <a:satOff val="-7105"/>
            <a:lumOff val="1439"/>
            <a:alphaOff val="0"/>
          </a:schemeClr>
        </a:solidFill>
        <a:ln w="12700" cap="flat" cmpd="sng" algn="ctr">
          <a:solidFill>
            <a:schemeClr val="accent2">
              <a:hueOff val="-1001364"/>
              <a:satOff val="-7105"/>
              <a:lumOff val="14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06EC1-03F0-4462-A67A-56C26C4B06EF}">
      <dsp:nvSpPr>
        <dsp:cNvPr id="0" name=""/>
        <dsp:cNvSpPr/>
      </dsp:nvSpPr>
      <dsp:spPr>
        <a:xfrm>
          <a:off x="0" y="2435225"/>
          <a:ext cx="5021262" cy="1217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Early Career Researchers/Faculty: Up to three years post-doctoral degree completion</a:t>
          </a:r>
        </a:p>
      </dsp:txBody>
      <dsp:txXfrm>
        <a:off x="0" y="2435225"/>
        <a:ext cx="5021262" cy="1217612"/>
      </dsp:txXfrm>
    </dsp:sp>
    <dsp:sp modelId="{81005C56-D2BC-4847-BEC2-57A4DD9CBD8E}">
      <dsp:nvSpPr>
        <dsp:cNvPr id="0" name=""/>
        <dsp:cNvSpPr/>
      </dsp:nvSpPr>
      <dsp:spPr>
        <a:xfrm>
          <a:off x="0" y="3652837"/>
          <a:ext cx="5021262" cy="0"/>
        </a:xfrm>
        <a:prstGeom prst="line">
          <a:avLst/>
        </a:prstGeom>
        <a:solidFill>
          <a:schemeClr val="accent2">
            <a:hueOff val="-1502045"/>
            <a:satOff val="-10657"/>
            <a:lumOff val="2158"/>
            <a:alphaOff val="0"/>
          </a:schemeClr>
        </a:solidFill>
        <a:ln w="12700" cap="flat" cmpd="sng" algn="ctr">
          <a:solidFill>
            <a:schemeClr val="accent2">
              <a:hueOff val="-1502045"/>
              <a:satOff val="-10657"/>
              <a:lumOff val="21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220067-FC80-4CB2-BF87-D698CBA22E1E}">
      <dsp:nvSpPr>
        <dsp:cNvPr id="0" name=""/>
        <dsp:cNvSpPr/>
      </dsp:nvSpPr>
      <dsp:spPr>
        <a:xfrm>
          <a:off x="0" y="3652837"/>
          <a:ext cx="5021262" cy="1217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Later Career Researchers/Faculty: At least four years post-doctoral degree completion</a:t>
          </a:r>
        </a:p>
      </dsp:txBody>
      <dsp:txXfrm>
        <a:off x="0" y="3652837"/>
        <a:ext cx="5021262" cy="12176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5E7AA473-D82F-4EFF-9DF7-AE6D83C51288}" type="datetime1">
              <a:rPr lang="en-US" smtClean="0"/>
              <a:t>1/31/2022</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273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1E12F1F0-FE2D-4C1C-B320-8CB9BE735F0F}" type="datetime1">
              <a:rPr lang="en-US" smtClean="0"/>
              <a:t>1/31/2022</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596964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7BD47B-C187-494C-812F-46BE0040B915}"/>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2CF1B96C-10FD-4EBC-9029-9652B7535D02}" type="datetime1">
              <a:rPr lang="en-US" smtClean="0"/>
              <a:t>1/31/2022</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02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14878474-CC00-4A95-9D50-A41C12D1EEC4}" type="datetime1">
              <a:rPr lang="en-US" smtClean="0"/>
              <a:t>1/31/2022</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357814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7F38C8B4-7FBB-408F-BDB9-F0496874AFB2}" type="datetime1">
              <a:rPr lang="en-US" smtClean="0"/>
              <a:t>1/31/2022</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89698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2BB8EE20-A5E2-47D3-8F6D-A2BA7AB2E093}" type="datetime1">
              <a:rPr lang="en-US" smtClean="0"/>
              <a:t>1/31/2022</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73203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4AA536-072F-4374-926E-17E038EC7E98}"/>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3382CF99-132F-413F-B7EF-71A5C33F2ED6}" type="datetime1">
              <a:rPr lang="en-US" smtClean="0"/>
              <a:t>1/31/2022</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304752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1F17AE06-98E0-4D9F-A059-92C3548821BB}" type="datetime1">
              <a:rPr lang="en-US" smtClean="0"/>
              <a:t>1/31/2022</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29024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FFBA00CA-3DDC-4705-B840-978EF5EA0707}" type="datetime1">
              <a:rPr lang="en-US" smtClean="0"/>
              <a:t>1/31/2022</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249804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FC366D49-0BBA-4C5A-AD96-6448CA63451A}" type="datetime1">
              <a:rPr lang="en-US" smtClean="0"/>
              <a:t>1/31/2022</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996997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4F4EB293-A316-472D-A8B4-6947CF1A12B7}" type="datetime1">
              <a:rPr lang="en-US" smtClean="0"/>
              <a:t>1/31/2022</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cxnSp>
        <p:nvCxnSpPr>
          <p:cNvPr id="9" name="Straight Connector 8">
            <a:extLst>
              <a:ext uri="{FF2B5EF4-FFF2-40B4-BE49-F238E27FC236}">
                <a16:creationId xmlns:a16="http://schemas.microsoft.com/office/drawing/2014/main" id="{E51E4AC6-B446-4768-97EF-CA4B8261433B}"/>
              </a:ext>
            </a:extLst>
          </p:cNvPr>
          <p:cNvCxnSpPr>
            <a:cxnSpLocks/>
          </p:cNvCxnSpPr>
          <p:nvPr/>
        </p:nvCxnSpPr>
        <p:spPr>
          <a:xfrm>
            <a:off x="11689174" y="2172428"/>
            <a:ext cx="0" cy="33547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06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734BCCD4-CEB1-405B-A443-DD9CBCBEA552}" type="datetime1">
              <a:rPr lang="en-US" smtClean="0"/>
              <a:t>1/31/2022</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93849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thespectrumofteachingstyles"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99FAEB5-D20D-48E2-B67F-57D161AE4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D973A3E8-F769-488F-8EFE-EDADD41923F9}"/>
              </a:ext>
            </a:extLst>
          </p:cNvPr>
          <p:cNvSpPr>
            <a:spLocks noGrp="1"/>
          </p:cNvSpPr>
          <p:nvPr>
            <p:ph type="ctrTitle"/>
          </p:nvPr>
        </p:nvSpPr>
        <p:spPr>
          <a:xfrm>
            <a:off x="6652948" y="971397"/>
            <a:ext cx="5040784" cy="2333778"/>
          </a:xfrm>
        </p:spPr>
        <p:txBody>
          <a:bodyPr anchor="t">
            <a:normAutofit/>
          </a:bodyPr>
          <a:lstStyle/>
          <a:p>
            <a:pPr>
              <a:lnSpc>
                <a:spcPct val="90000"/>
              </a:lnSpc>
            </a:pPr>
            <a:r>
              <a:rPr lang="en-US" sz="5000" dirty="0"/>
              <a:t>The Institute</a:t>
            </a:r>
            <a:r>
              <a:rPr lang="el-GR" sz="5000" dirty="0"/>
              <a:t> </a:t>
            </a:r>
            <a:r>
              <a:rPr lang="en-US" sz="5000" dirty="0"/>
              <a:t>and the Future of the Spectrum</a:t>
            </a:r>
            <a:endParaRPr lang="el-GR" sz="5000" dirty="0"/>
          </a:p>
        </p:txBody>
      </p:sp>
      <p:sp>
        <p:nvSpPr>
          <p:cNvPr id="3" name="Υπότιτλος 2">
            <a:extLst>
              <a:ext uri="{FF2B5EF4-FFF2-40B4-BE49-F238E27FC236}">
                <a16:creationId xmlns:a16="http://schemas.microsoft.com/office/drawing/2014/main" id="{C28E9900-3C18-40CD-84F3-E2530BBE63D4}"/>
              </a:ext>
            </a:extLst>
          </p:cNvPr>
          <p:cNvSpPr>
            <a:spLocks noGrp="1"/>
          </p:cNvSpPr>
          <p:nvPr>
            <p:ph type="subTitle" idx="1"/>
          </p:nvPr>
        </p:nvSpPr>
        <p:spPr>
          <a:xfrm>
            <a:off x="6652947" y="4482450"/>
            <a:ext cx="5040785" cy="1724029"/>
          </a:xfrm>
        </p:spPr>
        <p:txBody>
          <a:bodyPr anchor="t">
            <a:normAutofit/>
          </a:bodyPr>
          <a:lstStyle/>
          <a:p>
            <a:r>
              <a:rPr lang="en-US" dirty="0"/>
              <a:t>Nikolaos Digelidis,</a:t>
            </a:r>
          </a:p>
          <a:p>
            <a:r>
              <a:rPr lang="en-US" dirty="0"/>
              <a:t>Professor &amp; President of the SITL</a:t>
            </a:r>
            <a:endParaRPr lang="el-GR" dirty="0"/>
          </a:p>
        </p:txBody>
      </p:sp>
      <p:sp>
        <p:nvSpPr>
          <p:cNvPr id="22" name="Rectangle 21">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2947"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A picture containing logo&#10;&#10;Description automatically generated">
            <a:extLst>
              <a:ext uri="{FF2B5EF4-FFF2-40B4-BE49-F238E27FC236}">
                <a16:creationId xmlns:a16="http://schemas.microsoft.com/office/drawing/2014/main" id="{DA00076A-36DF-44CB-997B-9E4A4F1DCD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1595908" y="657370"/>
            <a:ext cx="2849513" cy="2514277"/>
          </a:xfrm>
          <a:prstGeom prst="rect">
            <a:avLst/>
          </a:prstGeom>
          <a:noFill/>
        </p:spPr>
      </p:pic>
      <p:pic>
        <p:nvPicPr>
          <p:cNvPr id="4" name="Βίντεο 3">
            <a:extLst>
              <a:ext uri="{FF2B5EF4-FFF2-40B4-BE49-F238E27FC236}">
                <a16:creationId xmlns:a16="http://schemas.microsoft.com/office/drawing/2014/main" id="{25FC9F98-9E53-41F4-8674-6A9648F7129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58"/>
          <a:stretch/>
        </p:blipFill>
        <p:spPr>
          <a:xfrm>
            <a:off x="789176" y="3428997"/>
            <a:ext cx="4481434" cy="2514277"/>
          </a:xfrm>
          <a:prstGeom prst="rect">
            <a:avLst/>
          </a:prstGeom>
        </p:spPr>
      </p:pic>
      <p:sp>
        <p:nvSpPr>
          <p:cNvPr id="24" name="Rectangle 23">
            <a:extLst>
              <a:ext uri="{FF2B5EF4-FFF2-40B4-BE49-F238E27FC236}">
                <a16:creationId xmlns:a16="http://schemas.microsoft.com/office/drawing/2014/main" id="{77632950-D278-4CFA-808C-361D65D66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38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Blurred spectrum lights">
            <a:extLst>
              <a:ext uri="{FF2B5EF4-FFF2-40B4-BE49-F238E27FC236}">
                <a16:creationId xmlns:a16="http://schemas.microsoft.com/office/drawing/2014/main" id="{1CE25ECE-F459-4957-B6FC-F75C34AF2A71}"/>
              </a:ext>
            </a:extLst>
          </p:cNvPr>
          <p:cNvPicPr>
            <a:picLocks noChangeAspect="1"/>
          </p:cNvPicPr>
          <p:nvPr/>
        </p:nvPicPr>
        <p:blipFill rotWithShape="1">
          <a:blip r:embed="rId2"/>
          <a:srcRect t="2674" r="-1" b="13035"/>
          <a:stretch/>
        </p:blipFill>
        <p:spPr>
          <a:xfrm>
            <a:off x="20" y="10"/>
            <a:ext cx="12188932" cy="6857990"/>
          </a:xfrm>
          <a:prstGeom prst="rect">
            <a:avLst/>
          </a:prstGeom>
        </p:spPr>
      </p:pic>
      <p:sp>
        <p:nvSpPr>
          <p:cNvPr id="15" name="Rectangle 14">
            <a:extLst>
              <a:ext uri="{FF2B5EF4-FFF2-40B4-BE49-F238E27FC236}">
                <a16:creationId xmlns:a16="http://schemas.microsoft.com/office/drawing/2014/main" id="{67B3E2DB-180D-4752-BBB6-987822D6B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944761"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A6A2A15-1F64-472B-A902-7A62D84908C7}"/>
              </a:ext>
            </a:extLst>
          </p:cNvPr>
          <p:cNvSpPr>
            <a:spLocks noGrp="1"/>
          </p:cNvSpPr>
          <p:nvPr>
            <p:ph type="title"/>
          </p:nvPr>
        </p:nvSpPr>
        <p:spPr>
          <a:xfrm>
            <a:off x="5555052" y="971397"/>
            <a:ext cx="5870184" cy="2333778"/>
          </a:xfrm>
        </p:spPr>
        <p:txBody>
          <a:bodyPr vert="horz" lIns="91440" tIns="45720" rIns="91440" bIns="45720" rtlCol="0" anchor="t">
            <a:normAutofit/>
          </a:bodyPr>
          <a:lstStyle/>
          <a:p>
            <a:pPr>
              <a:lnSpc>
                <a:spcPct val="90000"/>
              </a:lnSpc>
            </a:pPr>
            <a:r>
              <a:rPr lang="en-US">
                <a:solidFill>
                  <a:srgbClr val="FFFFFF"/>
                </a:solidFill>
              </a:rPr>
              <a:t>Promoting Spectrum Teaching</a:t>
            </a:r>
          </a:p>
        </p:txBody>
      </p:sp>
      <p:sp>
        <p:nvSpPr>
          <p:cNvPr id="17" name="Rectangle 16">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9321" y="508090"/>
            <a:ext cx="611481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67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orld map made of pins and strings">
            <a:extLst>
              <a:ext uri="{FF2B5EF4-FFF2-40B4-BE49-F238E27FC236}">
                <a16:creationId xmlns:a16="http://schemas.microsoft.com/office/drawing/2014/main" id="{A88E9E0D-501D-4F62-98BC-6F38689A128B}"/>
              </a:ext>
            </a:extLst>
          </p:cNvPr>
          <p:cNvPicPr>
            <a:picLocks noChangeAspect="1"/>
          </p:cNvPicPr>
          <p:nvPr/>
        </p:nvPicPr>
        <p:blipFill rotWithShape="1">
          <a:blip r:embed="rId2"/>
          <a:srcRect t="7454" r="-1" b="8254"/>
          <a:stretch/>
        </p:blipFill>
        <p:spPr>
          <a:xfrm>
            <a:off x="20" y="10"/>
            <a:ext cx="12188932" cy="6857990"/>
          </a:xfrm>
          <a:prstGeom prst="rect">
            <a:avLst/>
          </a:prstGeom>
        </p:spPr>
      </p:pic>
      <p:sp>
        <p:nvSpPr>
          <p:cNvPr id="15" name="Rectangle 14">
            <a:extLst>
              <a:ext uri="{FF2B5EF4-FFF2-40B4-BE49-F238E27FC236}">
                <a16:creationId xmlns:a16="http://schemas.microsoft.com/office/drawing/2014/main" id="{67B3E2DB-180D-4752-BBB6-987822D6B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944761"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45D97A2-F204-4129-B999-AFB11177F341}"/>
              </a:ext>
            </a:extLst>
          </p:cNvPr>
          <p:cNvSpPr>
            <a:spLocks noGrp="1"/>
          </p:cNvSpPr>
          <p:nvPr>
            <p:ph type="title"/>
          </p:nvPr>
        </p:nvSpPr>
        <p:spPr>
          <a:xfrm>
            <a:off x="5555052" y="971397"/>
            <a:ext cx="5870184" cy="2333778"/>
          </a:xfrm>
        </p:spPr>
        <p:txBody>
          <a:bodyPr vert="horz" lIns="91440" tIns="45720" rIns="91440" bIns="45720" rtlCol="0" anchor="t">
            <a:normAutofit/>
          </a:bodyPr>
          <a:lstStyle/>
          <a:p>
            <a:pPr>
              <a:lnSpc>
                <a:spcPct val="90000"/>
              </a:lnSpc>
            </a:pPr>
            <a:r>
              <a:rPr lang="en-US" sz="4200" dirty="0">
                <a:solidFill>
                  <a:srgbClr val="FFFFFF"/>
                </a:solidFill>
              </a:rPr>
              <a:t>Workshops with Spectrum experts around the world</a:t>
            </a:r>
          </a:p>
        </p:txBody>
      </p:sp>
      <p:sp>
        <p:nvSpPr>
          <p:cNvPr id="17" name="Rectangle 16">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9321" y="508090"/>
            <a:ext cx="611481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4724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ipette adding DNA sample to a petri dish">
            <a:extLst>
              <a:ext uri="{FF2B5EF4-FFF2-40B4-BE49-F238E27FC236}">
                <a16:creationId xmlns:a16="http://schemas.microsoft.com/office/drawing/2014/main" id="{ACF11983-260F-43C3-94E2-2A26F69AA400}"/>
              </a:ext>
            </a:extLst>
          </p:cNvPr>
          <p:cNvPicPr>
            <a:picLocks noChangeAspect="1"/>
          </p:cNvPicPr>
          <p:nvPr/>
        </p:nvPicPr>
        <p:blipFill rotWithShape="1">
          <a:blip r:embed="rId2"/>
          <a:srcRect t="24982" r="-1" b="-1"/>
          <a:stretch/>
        </p:blipFill>
        <p:spPr>
          <a:xfrm>
            <a:off x="20" y="10"/>
            <a:ext cx="12188932" cy="6857990"/>
          </a:xfrm>
          <a:prstGeom prst="rect">
            <a:avLst/>
          </a:prstGeom>
        </p:spPr>
      </p:pic>
      <p:sp>
        <p:nvSpPr>
          <p:cNvPr id="15" name="Rectangle 14">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8DCF423-DD62-4845-B6D2-4D1DA666C002}"/>
              </a:ext>
            </a:extLst>
          </p:cNvPr>
          <p:cNvSpPr>
            <a:spLocks noGrp="1"/>
          </p:cNvSpPr>
          <p:nvPr>
            <p:ph type="title"/>
          </p:nvPr>
        </p:nvSpPr>
        <p:spPr>
          <a:xfrm>
            <a:off x="517870" y="978408"/>
            <a:ext cx="5021182" cy="2334248"/>
          </a:xfrm>
        </p:spPr>
        <p:txBody>
          <a:bodyPr vert="horz" lIns="91440" tIns="45720" rIns="91440" bIns="45720" rtlCol="0" anchor="t">
            <a:normAutofit/>
          </a:bodyPr>
          <a:lstStyle/>
          <a:p>
            <a:pPr>
              <a:lnSpc>
                <a:spcPct val="90000"/>
              </a:lnSpc>
            </a:pPr>
            <a:r>
              <a:rPr lang="en-US">
                <a:solidFill>
                  <a:srgbClr val="FFFFFF"/>
                </a:solidFill>
              </a:rPr>
              <a:t>Promoting Spectrum Research</a:t>
            </a:r>
          </a:p>
        </p:txBody>
      </p:sp>
      <p:sp>
        <p:nvSpPr>
          <p:cNvPr id="17" name="Rectangle 16">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4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817D949E-564D-4503-A64E-D22FA3232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F5AA34C5-9D8F-4448-A954-7F61B1A89250}"/>
              </a:ext>
            </a:extLst>
          </p:cNvPr>
          <p:cNvSpPr>
            <a:spLocks noGrp="1"/>
          </p:cNvSpPr>
          <p:nvPr>
            <p:ph type="title"/>
          </p:nvPr>
        </p:nvSpPr>
        <p:spPr>
          <a:xfrm>
            <a:off x="517870" y="976160"/>
            <a:ext cx="5021183" cy="2452840"/>
          </a:xfrm>
        </p:spPr>
        <p:txBody>
          <a:bodyPr>
            <a:normAutofit/>
          </a:bodyPr>
          <a:lstStyle/>
          <a:p>
            <a:r>
              <a:rPr lang="en-US"/>
              <a:t>Grants and Awards</a:t>
            </a:r>
            <a:endParaRPr lang="el-GR"/>
          </a:p>
        </p:txBody>
      </p:sp>
      <p:sp>
        <p:nvSpPr>
          <p:cNvPr id="14" name="Rectangle 16">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808AB-2943-464C-A710-F2A18D869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Θέση περιεχομένου 2">
            <a:extLst>
              <a:ext uri="{FF2B5EF4-FFF2-40B4-BE49-F238E27FC236}">
                <a16:creationId xmlns:a16="http://schemas.microsoft.com/office/drawing/2014/main" id="{2076A310-4C04-478F-B148-868322E6DDDB}"/>
              </a:ext>
            </a:extLst>
          </p:cNvPr>
          <p:cNvGraphicFramePr>
            <a:graphicFrameLocks noGrp="1"/>
          </p:cNvGraphicFramePr>
          <p:nvPr>
            <p:ph idx="1"/>
            <p:extLst>
              <p:ext uri="{D42A27DB-BD31-4B8C-83A1-F6EECF244321}">
                <p14:modId xmlns:p14="http://schemas.microsoft.com/office/powerpoint/2010/main" val="3141598077"/>
              </p:ext>
            </p:extLst>
          </p:nvPr>
        </p:nvGraphicFramePr>
        <p:xfrm>
          <a:off x="6662738" y="969963"/>
          <a:ext cx="5021262" cy="487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1454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Θέση περιεχομένου 4" descr="Εικόνα που περιέχει άτομο, οροφή, εσωτερικό, ομάδα&#10;&#10;Περιγραφή που δημιουργήθηκε αυτόματα">
            <a:extLst>
              <a:ext uri="{FF2B5EF4-FFF2-40B4-BE49-F238E27FC236}">
                <a16:creationId xmlns:a16="http://schemas.microsoft.com/office/drawing/2014/main" id="{FF060BFE-0204-4FCA-907B-091E50709D0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977" r="-1" b="7003"/>
          <a:stretch/>
        </p:blipFill>
        <p:spPr>
          <a:xfrm>
            <a:off x="20" y="10"/>
            <a:ext cx="12188932" cy="6857990"/>
          </a:xfrm>
          <a:prstGeom prst="rect">
            <a:avLst/>
          </a:prstGeom>
        </p:spPr>
      </p:pic>
      <p:sp>
        <p:nvSpPr>
          <p:cNvPr id="16" name="Rectangle 15">
            <a:extLst>
              <a:ext uri="{FF2B5EF4-FFF2-40B4-BE49-F238E27FC236}">
                <a16:creationId xmlns:a16="http://schemas.microsoft.com/office/drawing/2014/main" id="{637992A9-1E8C-4E57-B4F4-EE2D38E50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8CAA474-A481-4758-8EA4-A0AE2F010074}"/>
              </a:ext>
            </a:extLst>
          </p:cNvPr>
          <p:cNvSpPr>
            <a:spLocks noGrp="1"/>
          </p:cNvSpPr>
          <p:nvPr>
            <p:ph type="title"/>
          </p:nvPr>
        </p:nvSpPr>
        <p:spPr>
          <a:xfrm>
            <a:off x="517870" y="978408"/>
            <a:ext cx="5021182" cy="2334248"/>
          </a:xfrm>
        </p:spPr>
        <p:txBody>
          <a:bodyPr vert="horz" lIns="91440" tIns="45720" rIns="91440" bIns="45720" rtlCol="0" anchor="t">
            <a:normAutofit/>
          </a:bodyPr>
          <a:lstStyle/>
          <a:p>
            <a:pPr>
              <a:lnSpc>
                <a:spcPct val="90000"/>
              </a:lnSpc>
            </a:pPr>
            <a:r>
              <a:rPr lang="en-US" sz="3800">
                <a:solidFill>
                  <a:srgbClr val="FFFFFF"/>
                </a:solidFill>
              </a:rPr>
              <a:t>We are looking forward for the moment we’ll be able to gather again</a:t>
            </a: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525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14D1F8-ABB3-452F-80A1-29FDDACCC607}"/>
              </a:ext>
            </a:extLst>
          </p:cNvPr>
          <p:cNvSpPr>
            <a:spLocks noGrp="1"/>
          </p:cNvSpPr>
          <p:nvPr>
            <p:ph type="title"/>
          </p:nvPr>
        </p:nvSpPr>
        <p:spPr/>
        <p:txBody>
          <a:bodyPr/>
          <a:lstStyle/>
          <a:p>
            <a:r>
              <a:rPr lang="en-US" dirty="0"/>
              <a:t>The Spectrum around the world</a:t>
            </a:r>
            <a:endParaRPr lang="el-GR" dirty="0"/>
          </a:p>
        </p:txBody>
      </p:sp>
      <p:sp>
        <p:nvSpPr>
          <p:cNvPr id="3" name="Θέση περιεχομένου 2">
            <a:extLst>
              <a:ext uri="{FF2B5EF4-FFF2-40B4-BE49-F238E27FC236}">
                <a16:creationId xmlns:a16="http://schemas.microsoft.com/office/drawing/2014/main" id="{57FAFE0B-DA2E-428C-A0E8-D0AA999B7369}"/>
              </a:ext>
            </a:extLst>
          </p:cNvPr>
          <p:cNvSpPr>
            <a:spLocks noGrp="1"/>
          </p:cNvSpPr>
          <p:nvPr>
            <p:ph idx="1"/>
          </p:nvPr>
        </p:nvSpPr>
        <p:spPr/>
        <p:txBody>
          <a:bodyPr/>
          <a:lstStyle/>
          <a:p>
            <a:r>
              <a:rPr lang="en-US" dirty="0"/>
              <a:t>So far…</a:t>
            </a:r>
          </a:p>
          <a:p>
            <a:r>
              <a:rPr lang="en-US" dirty="0"/>
              <a:t>More </a:t>
            </a:r>
            <a:r>
              <a:rPr lang="en-US"/>
              <a:t>than 55 </a:t>
            </a:r>
            <a:r>
              <a:rPr lang="en-US" dirty="0"/>
              <a:t>years of history in pedagogy</a:t>
            </a:r>
          </a:p>
          <a:p>
            <a:r>
              <a:rPr lang="en-US" dirty="0"/>
              <a:t>More than 6,000 downloads of the book</a:t>
            </a:r>
          </a:p>
          <a:p>
            <a:r>
              <a:rPr lang="en-US" dirty="0"/>
              <a:t>More than 103 countries</a:t>
            </a:r>
          </a:p>
          <a:p>
            <a:r>
              <a:rPr lang="en-US" dirty="0"/>
              <a:t>More than 8 languages and 20 publications globally</a:t>
            </a:r>
            <a:endParaRPr lang="el-GR" dirty="0"/>
          </a:p>
        </p:txBody>
      </p:sp>
    </p:spTree>
    <p:extLst>
      <p:ext uri="{BB962C8B-B14F-4D97-AF65-F5344CB8AC3E}">
        <p14:creationId xmlns:p14="http://schemas.microsoft.com/office/powerpoint/2010/main" val="90019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Εικόνα 14" descr="Εικόνα που περιέχει υπαίθριος, ουρανός, άτομο&#10;&#10;Περιγραφή που δημιουργήθηκε αυτόματα">
            <a:extLst>
              <a:ext uri="{FF2B5EF4-FFF2-40B4-BE49-F238E27FC236}">
                <a16:creationId xmlns:a16="http://schemas.microsoft.com/office/drawing/2014/main" id="{4110E625-60AE-4309-BE04-80B30AD5E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5704" y="2625042"/>
            <a:ext cx="3533780" cy="2358295"/>
          </a:xfrm>
          <a:prstGeom prst="rect">
            <a:avLst/>
          </a:prstGeom>
        </p:spPr>
      </p:pic>
      <p:sp>
        <p:nvSpPr>
          <p:cNvPr id="2" name="Τίτλος 1">
            <a:extLst>
              <a:ext uri="{FF2B5EF4-FFF2-40B4-BE49-F238E27FC236}">
                <a16:creationId xmlns:a16="http://schemas.microsoft.com/office/drawing/2014/main" id="{7CE78866-F0E7-49FE-B0E2-A93EBC76A100}"/>
              </a:ext>
            </a:extLst>
          </p:cNvPr>
          <p:cNvSpPr>
            <a:spLocks noGrp="1"/>
          </p:cNvSpPr>
          <p:nvPr>
            <p:ph type="title"/>
          </p:nvPr>
        </p:nvSpPr>
        <p:spPr/>
        <p:txBody>
          <a:bodyPr/>
          <a:lstStyle/>
          <a:p>
            <a:r>
              <a:rPr lang="en-US" dirty="0"/>
              <a:t>The Board</a:t>
            </a:r>
            <a:endParaRPr lang="el-GR" dirty="0"/>
          </a:p>
        </p:txBody>
      </p:sp>
      <p:pic>
        <p:nvPicPr>
          <p:cNvPr id="5" name="Θέση περιεχομένου 4" descr="Εικόνα που περιέχει φορητός υπολογιστής, υπολογιστής, άτομο, άνδρας&#10;&#10;Περιγραφή που δημιουργήθηκε αυτόματα">
            <a:extLst>
              <a:ext uri="{FF2B5EF4-FFF2-40B4-BE49-F238E27FC236}">
                <a16:creationId xmlns:a16="http://schemas.microsoft.com/office/drawing/2014/main" id="{4CC35949-32D7-4F5B-BA30-6954ED929B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3195" y="2645262"/>
            <a:ext cx="3523241" cy="2341979"/>
          </a:xfrm>
        </p:spPr>
      </p:pic>
      <p:pic>
        <p:nvPicPr>
          <p:cNvPr id="7" name="Εικόνα 6" descr="Εικόνα που περιέχει άτομο, άνδρας, πουκάμισο, αρσενικό&#10;&#10;Περιγραφή που δημιουργήθηκε αυτόματα">
            <a:extLst>
              <a:ext uri="{FF2B5EF4-FFF2-40B4-BE49-F238E27FC236}">
                <a16:creationId xmlns:a16="http://schemas.microsoft.com/office/drawing/2014/main" id="{8C2ED6F0-651B-4268-AC5A-ABB8DF7C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4977" y="2625043"/>
            <a:ext cx="1712615" cy="2358294"/>
          </a:xfrm>
          <a:prstGeom prst="rect">
            <a:avLst/>
          </a:prstGeom>
        </p:spPr>
      </p:pic>
      <p:pic>
        <p:nvPicPr>
          <p:cNvPr id="9" name="Εικόνα 8" descr="Εικόνα που περιέχει άτομο, γραβάτα, άνδρας, πόζα&#10;&#10;Περιγραφή που δημιουργήθηκε αυτόματα">
            <a:extLst>
              <a:ext uri="{FF2B5EF4-FFF2-40B4-BE49-F238E27FC236}">
                <a16:creationId xmlns:a16="http://schemas.microsoft.com/office/drawing/2014/main" id="{3565383C-A1EF-42DE-922C-FD3DE91FF8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8896" y="2625043"/>
            <a:ext cx="1712615" cy="2285998"/>
          </a:xfrm>
          <a:prstGeom prst="rect">
            <a:avLst/>
          </a:prstGeom>
        </p:spPr>
      </p:pic>
      <p:pic>
        <p:nvPicPr>
          <p:cNvPr id="11" name="Εικόνα 10" descr="Εικόνα που περιέχει άτομο&#10;&#10;Περιγραφή που δημιουργήθηκε αυτόματα">
            <a:extLst>
              <a:ext uri="{FF2B5EF4-FFF2-40B4-BE49-F238E27FC236}">
                <a16:creationId xmlns:a16="http://schemas.microsoft.com/office/drawing/2014/main" id="{269115E0-23DE-4D8B-84FF-DC6B23BEB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8862" y="2625042"/>
            <a:ext cx="1573562" cy="2330463"/>
          </a:xfrm>
          <a:prstGeom prst="rect">
            <a:avLst/>
          </a:prstGeom>
        </p:spPr>
      </p:pic>
      <p:pic>
        <p:nvPicPr>
          <p:cNvPr id="13" name="Εικόνα 12" descr="Εικόνα που περιέχει άτομο, τοίχος, γυναίκα, εσωτερικό&#10;&#10;Περιγραφή που δημιουργήθηκε αυτόματα">
            <a:extLst>
              <a:ext uri="{FF2B5EF4-FFF2-40B4-BE49-F238E27FC236}">
                <a16:creationId xmlns:a16="http://schemas.microsoft.com/office/drawing/2014/main" id="{9F98D7B4-7A2F-4204-9460-30901FE8A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1720" y="2625043"/>
            <a:ext cx="1661316" cy="2285998"/>
          </a:xfrm>
          <a:prstGeom prst="rect">
            <a:avLst/>
          </a:prstGeom>
        </p:spPr>
      </p:pic>
      <p:sp>
        <p:nvSpPr>
          <p:cNvPr id="16" name="TextBox 15">
            <a:extLst>
              <a:ext uri="{FF2B5EF4-FFF2-40B4-BE49-F238E27FC236}">
                <a16:creationId xmlns:a16="http://schemas.microsoft.com/office/drawing/2014/main" id="{6BD61C2A-2986-4F68-B250-502E74105EDD}"/>
              </a:ext>
            </a:extLst>
          </p:cNvPr>
          <p:cNvSpPr txBox="1"/>
          <p:nvPr/>
        </p:nvSpPr>
        <p:spPr>
          <a:xfrm>
            <a:off x="517870" y="5049132"/>
            <a:ext cx="2053880" cy="584775"/>
          </a:xfrm>
          <a:prstGeom prst="rect">
            <a:avLst/>
          </a:prstGeom>
          <a:noFill/>
        </p:spPr>
        <p:txBody>
          <a:bodyPr wrap="square" rtlCol="0">
            <a:spAutoFit/>
          </a:bodyPr>
          <a:lstStyle/>
          <a:p>
            <a:pPr algn="ctr"/>
            <a:r>
              <a:rPr lang="en-US" sz="1600" dirty="0"/>
              <a:t>Nikolaos Digelidis</a:t>
            </a:r>
          </a:p>
          <a:p>
            <a:pPr algn="ctr"/>
            <a:r>
              <a:rPr lang="en-US" sz="1600" dirty="0"/>
              <a:t>President</a:t>
            </a:r>
            <a:endParaRPr lang="el-GR" sz="1600" dirty="0"/>
          </a:p>
        </p:txBody>
      </p:sp>
      <p:sp>
        <p:nvSpPr>
          <p:cNvPr id="17" name="TextBox 16">
            <a:extLst>
              <a:ext uri="{FF2B5EF4-FFF2-40B4-BE49-F238E27FC236}">
                <a16:creationId xmlns:a16="http://schemas.microsoft.com/office/drawing/2014/main" id="{D49510DC-366B-4889-A1B4-BA363767DFFC}"/>
              </a:ext>
            </a:extLst>
          </p:cNvPr>
          <p:cNvSpPr txBox="1"/>
          <p:nvPr/>
        </p:nvSpPr>
        <p:spPr>
          <a:xfrm>
            <a:off x="2555346" y="5046784"/>
            <a:ext cx="2053880" cy="584775"/>
          </a:xfrm>
          <a:prstGeom prst="rect">
            <a:avLst/>
          </a:prstGeom>
          <a:noFill/>
        </p:spPr>
        <p:txBody>
          <a:bodyPr wrap="square" rtlCol="0">
            <a:spAutoFit/>
          </a:bodyPr>
          <a:lstStyle/>
          <a:p>
            <a:pPr algn="ctr"/>
            <a:r>
              <a:rPr lang="en-US" sz="1600" dirty="0"/>
              <a:t>Robin Deng-</a:t>
            </a:r>
            <a:r>
              <a:rPr lang="en-US" sz="1600" dirty="0" err="1"/>
              <a:t>Yau</a:t>
            </a:r>
            <a:r>
              <a:rPr lang="en-US" sz="1600" dirty="0"/>
              <a:t> Shy</a:t>
            </a:r>
          </a:p>
          <a:p>
            <a:pPr algn="ctr"/>
            <a:r>
              <a:rPr lang="en-US" sz="1600" dirty="0"/>
              <a:t>Vice President</a:t>
            </a:r>
            <a:endParaRPr lang="el-GR" sz="1600" dirty="0"/>
          </a:p>
        </p:txBody>
      </p:sp>
      <p:sp>
        <p:nvSpPr>
          <p:cNvPr id="18" name="TextBox 17">
            <a:extLst>
              <a:ext uri="{FF2B5EF4-FFF2-40B4-BE49-F238E27FC236}">
                <a16:creationId xmlns:a16="http://schemas.microsoft.com/office/drawing/2014/main" id="{D6E06AAC-EDAF-4558-A826-6347CB725215}"/>
              </a:ext>
            </a:extLst>
          </p:cNvPr>
          <p:cNvSpPr txBox="1"/>
          <p:nvPr/>
        </p:nvSpPr>
        <p:spPr>
          <a:xfrm>
            <a:off x="4271600" y="5046784"/>
            <a:ext cx="2053880" cy="584775"/>
          </a:xfrm>
          <a:prstGeom prst="rect">
            <a:avLst/>
          </a:prstGeom>
          <a:noFill/>
        </p:spPr>
        <p:txBody>
          <a:bodyPr wrap="square" rtlCol="0">
            <a:spAutoFit/>
          </a:bodyPr>
          <a:lstStyle/>
          <a:p>
            <a:pPr algn="ctr"/>
            <a:r>
              <a:rPr lang="en-US" sz="1600" dirty="0"/>
              <a:t>Wei Feng-Min</a:t>
            </a:r>
          </a:p>
          <a:p>
            <a:pPr algn="ctr"/>
            <a:r>
              <a:rPr lang="en-US" sz="1600" dirty="0"/>
              <a:t>Vice President</a:t>
            </a:r>
            <a:endParaRPr lang="el-GR" sz="1600" dirty="0"/>
          </a:p>
        </p:txBody>
      </p:sp>
      <p:sp>
        <p:nvSpPr>
          <p:cNvPr id="19" name="TextBox 18">
            <a:extLst>
              <a:ext uri="{FF2B5EF4-FFF2-40B4-BE49-F238E27FC236}">
                <a16:creationId xmlns:a16="http://schemas.microsoft.com/office/drawing/2014/main" id="{64AAA19D-8513-4E9E-BFC2-E54BDD7A95B1}"/>
              </a:ext>
            </a:extLst>
          </p:cNvPr>
          <p:cNvSpPr txBox="1"/>
          <p:nvPr/>
        </p:nvSpPr>
        <p:spPr>
          <a:xfrm>
            <a:off x="5912541" y="5045644"/>
            <a:ext cx="2053880" cy="584775"/>
          </a:xfrm>
          <a:prstGeom prst="rect">
            <a:avLst/>
          </a:prstGeom>
          <a:noFill/>
        </p:spPr>
        <p:txBody>
          <a:bodyPr wrap="square" rtlCol="0">
            <a:spAutoFit/>
          </a:bodyPr>
          <a:lstStyle/>
          <a:p>
            <a:pPr algn="ctr"/>
            <a:r>
              <a:rPr lang="en-US" sz="1600" dirty="0"/>
              <a:t>Autumn Rosencrantz</a:t>
            </a:r>
          </a:p>
          <a:p>
            <a:pPr algn="ctr"/>
            <a:r>
              <a:rPr lang="en-US" sz="1600" dirty="0"/>
              <a:t>Secretary</a:t>
            </a:r>
            <a:endParaRPr lang="el-GR" sz="1600" dirty="0"/>
          </a:p>
        </p:txBody>
      </p:sp>
      <p:sp>
        <p:nvSpPr>
          <p:cNvPr id="20" name="TextBox 19">
            <a:extLst>
              <a:ext uri="{FF2B5EF4-FFF2-40B4-BE49-F238E27FC236}">
                <a16:creationId xmlns:a16="http://schemas.microsoft.com/office/drawing/2014/main" id="{99C2E0E3-FDF6-4F1A-94DB-2DBA6F228D9B}"/>
              </a:ext>
            </a:extLst>
          </p:cNvPr>
          <p:cNvSpPr txBox="1"/>
          <p:nvPr/>
        </p:nvSpPr>
        <p:spPr>
          <a:xfrm>
            <a:off x="9687951" y="5084552"/>
            <a:ext cx="2053880" cy="584775"/>
          </a:xfrm>
          <a:prstGeom prst="rect">
            <a:avLst/>
          </a:prstGeom>
          <a:noFill/>
        </p:spPr>
        <p:txBody>
          <a:bodyPr wrap="square" rtlCol="0">
            <a:spAutoFit/>
          </a:bodyPr>
          <a:lstStyle/>
          <a:p>
            <a:pPr algn="ctr"/>
            <a:r>
              <a:rPr lang="en-US" sz="1600" dirty="0"/>
              <a:t>Sara Ashworth</a:t>
            </a:r>
          </a:p>
          <a:p>
            <a:pPr algn="ctr"/>
            <a:r>
              <a:rPr lang="en-US" sz="1600" dirty="0"/>
              <a:t>Advisor</a:t>
            </a:r>
            <a:endParaRPr lang="el-GR" sz="1600" dirty="0"/>
          </a:p>
        </p:txBody>
      </p:sp>
      <p:sp>
        <p:nvSpPr>
          <p:cNvPr id="21" name="TextBox 20">
            <a:extLst>
              <a:ext uri="{FF2B5EF4-FFF2-40B4-BE49-F238E27FC236}">
                <a16:creationId xmlns:a16="http://schemas.microsoft.com/office/drawing/2014/main" id="{7772FF6F-17E5-4B4F-B236-6DA24B09C6B4}"/>
              </a:ext>
            </a:extLst>
          </p:cNvPr>
          <p:cNvSpPr txBox="1"/>
          <p:nvPr/>
        </p:nvSpPr>
        <p:spPr>
          <a:xfrm>
            <a:off x="7576528" y="5059408"/>
            <a:ext cx="2053880" cy="584775"/>
          </a:xfrm>
          <a:prstGeom prst="rect">
            <a:avLst/>
          </a:prstGeom>
          <a:noFill/>
        </p:spPr>
        <p:txBody>
          <a:bodyPr wrap="square" rtlCol="0">
            <a:spAutoFit/>
          </a:bodyPr>
          <a:lstStyle/>
          <a:p>
            <a:pPr algn="ctr"/>
            <a:r>
              <a:rPr lang="en-US" sz="1600" dirty="0"/>
              <a:t>Mark Byra</a:t>
            </a:r>
          </a:p>
          <a:p>
            <a:pPr algn="ctr"/>
            <a:r>
              <a:rPr lang="en-US" sz="1600" dirty="0"/>
              <a:t>Treasurer</a:t>
            </a:r>
            <a:endParaRPr lang="el-GR" sz="1600" dirty="0"/>
          </a:p>
        </p:txBody>
      </p:sp>
    </p:spTree>
    <p:extLst>
      <p:ext uri="{BB962C8B-B14F-4D97-AF65-F5344CB8AC3E}">
        <p14:creationId xmlns:p14="http://schemas.microsoft.com/office/powerpoint/2010/main" val="513045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0EA16C-FB67-4CE5-9C9D-00A678460D69}"/>
              </a:ext>
            </a:extLst>
          </p:cNvPr>
          <p:cNvSpPr>
            <a:spLocks noGrp="1"/>
          </p:cNvSpPr>
          <p:nvPr>
            <p:ph type="title"/>
          </p:nvPr>
        </p:nvSpPr>
        <p:spPr/>
        <p:txBody>
          <a:bodyPr/>
          <a:lstStyle/>
          <a:p>
            <a:r>
              <a:rPr lang="en-US" dirty="0"/>
              <a:t>The Institute and its mission</a:t>
            </a:r>
            <a:br>
              <a:rPr lang="en-US" dirty="0"/>
            </a:br>
            <a:endParaRPr lang="el-GR" sz="1900" dirty="0">
              <a:latin typeface="+mn-lt"/>
              <a:ea typeface="+mn-ea"/>
              <a:cs typeface="+mn-cs"/>
            </a:endParaRPr>
          </a:p>
        </p:txBody>
      </p:sp>
      <p:graphicFrame>
        <p:nvGraphicFramePr>
          <p:cNvPr id="5" name="Θέση περιεχομένου 2">
            <a:extLst>
              <a:ext uri="{FF2B5EF4-FFF2-40B4-BE49-F238E27FC236}">
                <a16:creationId xmlns:a16="http://schemas.microsoft.com/office/drawing/2014/main" id="{EFADBF39-797F-4371-8CD9-C3EF9DB1413D}"/>
              </a:ext>
            </a:extLst>
          </p:cNvPr>
          <p:cNvGraphicFramePr>
            <a:graphicFrameLocks noGrp="1"/>
          </p:cNvGraphicFramePr>
          <p:nvPr>
            <p:ph idx="1"/>
            <p:extLst>
              <p:ext uri="{D42A27DB-BD31-4B8C-83A1-F6EECF244321}">
                <p14:modId xmlns:p14="http://schemas.microsoft.com/office/powerpoint/2010/main" val="3649332921"/>
              </p:ext>
            </p:extLst>
          </p:nvPr>
        </p:nvGraphicFramePr>
        <p:xfrm>
          <a:off x="6662738" y="969963"/>
          <a:ext cx="5021262" cy="487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1535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DFC9883F-5F44-4679-A0C5-3EDB4374B1C2}"/>
              </a:ext>
            </a:extLst>
          </p:cNvPr>
          <p:cNvSpPr>
            <a:spLocks noGrp="1"/>
          </p:cNvSpPr>
          <p:nvPr>
            <p:ph type="title"/>
          </p:nvPr>
        </p:nvSpPr>
        <p:spPr>
          <a:xfrm>
            <a:off x="521208" y="976160"/>
            <a:ext cx="11155680" cy="1636411"/>
          </a:xfrm>
        </p:spPr>
        <p:txBody>
          <a:bodyPr>
            <a:normAutofit/>
          </a:bodyPr>
          <a:lstStyle/>
          <a:p>
            <a:pPr>
              <a:lnSpc>
                <a:spcPct val="90000"/>
              </a:lnSpc>
            </a:pPr>
            <a:r>
              <a:rPr lang="en-US" dirty="0"/>
              <a:t>Purpose and implementation goals</a:t>
            </a:r>
            <a:endParaRPr lang="el-GR"/>
          </a:p>
        </p:txBody>
      </p:sp>
      <p:sp>
        <p:nvSpPr>
          <p:cNvPr id="11" name="Rectangle 10">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Θέση περιεχομένου 2">
            <a:extLst>
              <a:ext uri="{FF2B5EF4-FFF2-40B4-BE49-F238E27FC236}">
                <a16:creationId xmlns:a16="http://schemas.microsoft.com/office/drawing/2014/main" id="{3C1B3AC4-B874-4840-9CA5-7870BCFC0114}"/>
              </a:ext>
            </a:extLst>
          </p:cNvPr>
          <p:cNvGraphicFramePr>
            <a:graphicFrameLocks noGrp="1"/>
          </p:cNvGraphicFramePr>
          <p:nvPr>
            <p:ph idx="1"/>
            <p:extLst>
              <p:ext uri="{D42A27DB-BD31-4B8C-83A1-F6EECF244321}">
                <p14:modId xmlns:p14="http://schemas.microsoft.com/office/powerpoint/2010/main" val="598363135"/>
              </p:ext>
            </p:extLst>
          </p:nvPr>
        </p:nvGraphicFramePr>
        <p:xfrm>
          <a:off x="528320" y="2780521"/>
          <a:ext cx="11155680" cy="3517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2160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20557B5F-BE99-4837-A6E9-862DCBFE22B4}"/>
              </a:ext>
            </a:extLst>
          </p:cNvPr>
          <p:cNvSpPr>
            <a:spLocks noGrp="1"/>
          </p:cNvSpPr>
          <p:nvPr>
            <p:ph type="title"/>
          </p:nvPr>
        </p:nvSpPr>
        <p:spPr>
          <a:xfrm>
            <a:off x="517870" y="976160"/>
            <a:ext cx="5021183" cy="2071840"/>
          </a:xfrm>
        </p:spPr>
        <p:txBody>
          <a:bodyPr>
            <a:normAutofit/>
          </a:bodyPr>
          <a:lstStyle/>
          <a:p>
            <a:pPr>
              <a:lnSpc>
                <a:spcPct val="90000"/>
              </a:lnSpc>
            </a:pPr>
            <a:r>
              <a:rPr lang="en-US" sz="4600"/>
              <a:t>Spectrum Institute for whom?</a:t>
            </a:r>
            <a:endParaRPr lang="el-GR" sz="4600"/>
          </a:p>
        </p:txBody>
      </p:sp>
      <p:sp>
        <p:nvSpPr>
          <p:cNvPr id="11" name="Rectangle 10">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Θέση περιεχομένου 2">
            <a:extLst>
              <a:ext uri="{FF2B5EF4-FFF2-40B4-BE49-F238E27FC236}">
                <a16:creationId xmlns:a16="http://schemas.microsoft.com/office/drawing/2014/main" id="{99168EB7-6BCB-44DE-A996-45E6FDB87A57}"/>
              </a:ext>
            </a:extLst>
          </p:cNvPr>
          <p:cNvGraphicFramePr>
            <a:graphicFrameLocks noGrp="1"/>
          </p:cNvGraphicFramePr>
          <p:nvPr>
            <p:ph idx="1"/>
            <p:extLst>
              <p:ext uri="{D42A27DB-BD31-4B8C-83A1-F6EECF244321}">
                <p14:modId xmlns:p14="http://schemas.microsoft.com/office/powerpoint/2010/main" val="2323183233"/>
              </p:ext>
            </p:extLst>
          </p:nvPr>
        </p:nvGraphicFramePr>
        <p:xfrm>
          <a:off x="6662738" y="969963"/>
          <a:ext cx="5021262" cy="4870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1095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0">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12">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4">
            <a:extLst>
              <a:ext uri="{FF2B5EF4-FFF2-40B4-BE49-F238E27FC236}">
                <a16:creationId xmlns:a16="http://schemas.microsoft.com/office/drawing/2014/main" id="{B7E2F724-2FB3-4D1D-A730-739B8654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4" descr="A person clasping its hands">
            <a:extLst>
              <a:ext uri="{FF2B5EF4-FFF2-40B4-BE49-F238E27FC236}">
                <a16:creationId xmlns:a16="http://schemas.microsoft.com/office/drawing/2014/main" id="{7AB85C30-A9E8-44A0-924B-5220E5AA699C}"/>
              </a:ext>
            </a:extLst>
          </p:cNvPr>
          <p:cNvPicPr>
            <a:picLocks noChangeAspect="1"/>
          </p:cNvPicPr>
          <p:nvPr/>
        </p:nvPicPr>
        <p:blipFill rotWithShape="1">
          <a:blip r:embed="rId2">
            <a:alphaModFix amt="40000"/>
          </a:blip>
          <a:srcRect b="15414"/>
          <a:stretch/>
        </p:blipFill>
        <p:spPr>
          <a:xfrm>
            <a:off x="-2" y="-2"/>
            <a:ext cx="12192001" cy="6858001"/>
          </a:xfrm>
          <a:prstGeom prst="rect">
            <a:avLst/>
          </a:prstGeom>
        </p:spPr>
      </p:pic>
      <p:sp>
        <p:nvSpPr>
          <p:cNvPr id="2" name="Τίτλος 1">
            <a:extLst>
              <a:ext uri="{FF2B5EF4-FFF2-40B4-BE49-F238E27FC236}">
                <a16:creationId xmlns:a16="http://schemas.microsoft.com/office/drawing/2014/main" id="{1480AB64-AF02-4C6C-828B-2DD01F4E2A08}"/>
              </a:ext>
            </a:extLst>
          </p:cNvPr>
          <p:cNvSpPr>
            <a:spLocks noGrp="1"/>
          </p:cNvSpPr>
          <p:nvPr>
            <p:ph type="title"/>
          </p:nvPr>
        </p:nvSpPr>
        <p:spPr>
          <a:xfrm>
            <a:off x="517870" y="978408"/>
            <a:ext cx="5021182" cy="2334248"/>
          </a:xfrm>
        </p:spPr>
        <p:txBody>
          <a:bodyPr vert="horz" lIns="91440" tIns="45720" rIns="91440" bIns="45720" rtlCol="0" anchor="t">
            <a:normAutofit/>
          </a:bodyPr>
          <a:lstStyle/>
          <a:p>
            <a:r>
              <a:rPr lang="en-US" dirty="0">
                <a:solidFill>
                  <a:srgbClr val="FFFFFF"/>
                </a:solidFill>
              </a:rPr>
              <a:t>Together with you!</a:t>
            </a:r>
          </a:p>
        </p:txBody>
      </p:sp>
      <p:sp>
        <p:nvSpPr>
          <p:cNvPr id="31" name="Rectangle 16">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005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AA72954D-A216-4B05-A7F8-237F8A65751F}"/>
              </a:ext>
            </a:extLst>
          </p:cNvPr>
          <p:cNvSpPr>
            <a:spLocks noGrp="1"/>
          </p:cNvSpPr>
          <p:nvPr>
            <p:ph type="title"/>
          </p:nvPr>
        </p:nvSpPr>
        <p:spPr>
          <a:xfrm>
            <a:off x="517868" y="976160"/>
            <a:ext cx="6144231" cy="1934172"/>
          </a:xfrm>
        </p:spPr>
        <p:txBody>
          <a:bodyPr vert="horz" lIns="91440" tIns="45720" rIns="91440" bIns="45720" rtlCol="0" anchor="t">
            <a:normAutofit/>
          </a:bodyPr>
          <a:lstStyle/>
          <a:p>
            <a:pPr>
              <a:lnSpc>
                <a:spcPct val="90000"/>
              </a:lnSpc>
            </a:pPr>
            <a:r>
              <a:rPr lang="en-US" sz="3000"/>
              <a:t>Our new Facebook page: A link that brings us together with colleagues around the world</a:t>
            </a:r>
          </a:p>
        </p:txBody>
      </p:sp>
      <p:sp>
        <p:nvSpPr>
          <p:cNvPr id="33" name="Rectangle 32">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1264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33035C-46AF-4B6B-A264-C0D48C50B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8379" y="610900"/>
            <a:ext cx="3939220"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Θέση περιεχομένου 5">
            <a:extLst>
              <a:ext uri="{FF2B5EF4-FFF2-40B4-BE49-F238E27FC236}">
                <a16:creationId xmlns:a16="http://schemas.microsoft.com/office/drawing/2014/main" id="{7B2148CE-BE5E-4BD2-BF23-08ACDDAF3C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788" r="3" b="3"/>
          <a:stretch/>
        </p:blipFill>
        <p:spPr>
          <a:xfrm>
            <a:off x="517868" y="3102455"/>
            <a:ext cx="6144231" cy="3125836"/>
          </a:xfrm>
          <a:prstGeom prst="rect">
            <a:avLst/>
          </a:prstGeom>
        </p:spPr>
      </p:pic>
      <p:sp>
        <p:nvSpPr>
          <p:cNvPr id="4" name="TextBox 3">
            <a:extLst>
              <a:ext uri="{FF2B5EF4-FFF2-40B4-BE49-F238E27FC236}">
                <a16:creationId xmlns:a16="http://schemas.microsoft.com/office/drawing/2014/main" id="{37CC5DB5-57C7-46CC-9D3A-8F6CDFA72706}"/>
              </a:ext>
            </a:extLst>
          </p:cNvPr>
          <p:cNvSpPr txBox="1"/>
          <p:nvPr/>
        </p:nvSpPr>
        <p:spPr>
          <a:xfrm>
            <a:off x="7746477" y="976160"/>
            <a:ext cx="3927651" cy="5212704"/>
          </a:xfrm>
          <a:prstGeom prst="rect">
            <a:avLst/>
          </a:prstGeom>
        </p:spPr>
        <p:txBody>
          <a:bodyPr vert="horz" lIns="91440" tIns="45720" rIns="91440" bIns="45720" rtlCol="0">
            <a:normAutofit/>
          </a:bodyPr>
          <a:lstStyle/>
          <a:p>
            <a:pPr>
              <a:lnSpc>
                <a:spcPct val="110000"/>
              </a:lnSpc>
              <a:spcAft>
                <a:spcPts val="600"/>
              </a:spcAft>
              <a:buFont typeface="Arial" panose="020B0604020202020204" pitchFamily="34" charset="0"/>
            </a:pPr>
            <a:r>
              <a:rPr lang="en-US" sz="2000" dirty="0">
                <a:hlinkClick r:id="rId3"/>
              </a:rPr>
              <a:t>https://www.facebook.com/thespectrumofteachingstyles</a:t>
            </a:r>
            <a:endParaRPr lang="en-US" sz="2000" dirty="0"/>
          </a:p>
        </p:txBody>
      </p:sp>
    </p:spTree>
    <p:extLst>
      <p:ext uri="{BB962C8B-B14F-4D97-AF65-F5344CB8AC3E}">
        <p14:creationId xmlns:p14="http://schemas.microsoft.com/office/powerpoint/2010/main" val="1052490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DABDB6-4945-47DD-92D8-E326FAD1F14A}"/>
              </a:ext>
            </a:extLst>
          </p:cNvPr>
          <p:cNvSpPr>
            <a:spLocks noGrp="1"/>
          </p:cNvSpPr>
          <p:nvPr>
            <p:ph type="title"/>
          </p:nvPr>
        </p:nvSpPr>
        <p:spPr/>
        <p:txBody>
          <a:bodyPr/>
          <a:lstStyle/>
          <a:p>
            <a:r>
              <a:rPr lang="en-US" dirty="0"/>
              <a:t>Funding and expanding</a:t>
            </a:r>
            <a:endParaRPr lang="el-GR" dirty="0"/>
          </a:p>
        </p:txBody>
      </p:sp>
      <p:sp>
        <p:nvSpPr>
          <p:cNvPr id="3" name="Θέση περιεχομένου 2">
            <a:extLst>
              <a:ext uri="{FF2B5EF4-FFF2-40B4-BE49-F238E27FC236}">
                <a16:creationId xmlns:a16="http://schemas.microsoft.com/office/drawing/2014/main" id="{BB6F1916-DDB2-4A0C-A1CE-528F7FCCF5B4}"/>
              </a:ext>
            </a:extLst>
          </p:cNvPr>
          <p:cNvSpPr>
            <a:spLocks noGrp="1"/>
          </p:cNvSpPr>
          <p:nvPr>
            <p:ph idx="1"/>
          </p:nvPr>
        </p:nvSpPr>
        <p:spPr/>
        <p:txBody>
          <a:bodyPr>
            <a:normAutofit fontScale="92500"/>
          </a:bodyPr>
          <a:lstStyle/>
          <a:p>
            <a:r>
              <a:rPr lang="en-US" dirty="0"/>
              <a:t>SITL would hope to expand the user base for Spectrum through a series of seminars, meetings, articles, workshops, etc., in many different languages with the objective of increasing the existing user base from 5.000 users to 20.000 users over the next 10 years.  </a:t>
            </a:r>
          </a:p>
          <a:p>
            <a:r>
              <a:rPr lang="en-US" dirty="0"/>
              <a:t>In order to carry out this objective, SITL requires funding sources beyond the limited resources of its existing group adherents.  </a:t>
            </a:r>
          </a:p>
          <a:p>
            <a:r>
              <a:rPr lang="en-US" dirty="0"/>
              <a:t>These funding sources could include government grants, foundation support, university partnerships, etc. – all of which require SITL to be a recognized not-for-profit organization with a valid exempt status</a:t>
            </a:r>
            <a:endParaRPr lang="el-GR" dirty="0"/>
          </a:p>
        </p:txBody>
      </p:sp>
    </p:spTree>
    <p:extLst>
      <p:ext uri="{BB962C8B-B14F-4D97-AF65-F5344CB8AC3E}">
        <p14:creationId xmlns:p14="http://schemas.microsoft.com/office/powerpoint/2010/main" val="3539627017"/>
      </p:ext>
    </p:extLst>
  </p:cSld>
  <p:clrMapOvr>
    <a:masterClrMapping/>
  </p:clrMapOvr>
</p:sld>
</file>

<file path=ppt/theme/theme1.xml><?xml version="1.0" encoding="utf-8"?>
<a:theme xmlns:a="http://schemas.openxmlformats.org/drawingml/2006/main" name="GestaltVTI">
  <a:themeElements>
    <a:clrScheme name="AnalogousFromDarkSeedLeftStep">
      <a:dk1>
        <a:srgbClr val="000000"/>
      </a:dk1>
      <a:lt1>
        <a:srgbClr val="FFFFFF"/>
      </a:lt1>
      <a:dk2>
        <a:srgbClr val="3B2E21"/>
      </a:dk2>
      <a:lt2>
        <a:srgbClr val="E7E2E8"/>
      </a:lt2>
      <a:accent1>
        <a:srgbClr val="46B620"/>
      </a:accent1>
      <a:accent2>
        <a:srgbClr val="7BAF13"/>
      </a:accent2>
      <a:accent3>
        <a:srgbClr val="AEA21F"/>
      </a:accent3>
      <a:accent4>
        <a:srgbClr val="D57617"/>
      </a:accent4>
      <a:accent5>
        <a:srgbClr val="E73929"/>
      </a:accent5>
      <a:accent6>
        <a:srgbClr val="D51757"/>
      </a:accent6>
      <a:hlink>
        <a:srgbClr val="BF5F3F"/>
      </a:hlink>
      <a:folHlink>
        <a:srgbClr val="7F7F7F"/>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docProps/app.xml><?xml version="1.0" encoding="utf-8"?>
<Properties xmlns="http://schemas.openxmlformats.org/officeDocument/2006/extended-properties" xmlns:vt="http://schemas.openxmlformats.org/officeDocument/2006/docPropsVTypes">
  <TotalTime>147</TotalTime>
  <Words>407</Words>
  <Application>Microsoft Office PowerPoint</Application>
  <PresentationFormat>Ευρεία οθόνη</PresentationFormat>
  <Paragraphs>49</Paragraphs>
  <Slides>14</Slides>
  <Notes>0</Notes>
  <HiddenSlides>0</HiddenSlides>
  <MMClips>1</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14</vt:i4>
      </vt:variant>
    </vt:vector>
  </HeadingPairs>
  <TitlesOfParts>
    <vt:vector size="17" baseType="lpstr">
      <vt:lpstr>Arial</vt:lpstr>
      <vt:lpstr>Bierstadt</vt:lpstr>
      <vt:lpstr>GestaltVTI</vt:lpstr>
      <vt:lpstr>The Institute and the Future of the Spectrum</vt:lpstr>
      <vt:lpstr>The Spectrum around the world</vt:lpstr>
      <vt:lpstr>The Board</vt:lpstr>
      <vt:lpstr>The Institute and its mission </vt:lpstr>
      <vt:lpstr>Purpose and implementation goals</vt:lpstr>
      <vt:lpstr>Spectrum Institute for whom?</vt:lpstr>
      <vt:lpstr>Together with you!</vt:lpstr>
      <vt:lpstr>Our new Facebook page: A link that brings us together with colleagues around the world</vt:lpstr>
      <vt:lpstr>Funding and expanding</vt:lpstr>
      <vt:lpstr>Promoting Spectrum Teaching</vt:lpstr>
      <vt:lpstr>Workshops with Spectrum experts around the world</vt:lpstr>
      <vt:lpstr>Promoting Spectrum Research</vt:lpstr>
      <vt:lpstr>Grants and Awards</vt:lpstr>
      <vt:lpstr>We are looking forward for the moment we’ll be able to gather again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Institute</dc:title>
  <dc:creator>Nikolaos DIGELIDIS</dc:creator>
  <cp:lastModifiedBy>Nikolaos DIGELIDIS</cp:lastModifiedBy>
  <cp:revision>1</cp:revision>
  <dcterms:created xsi:type="dcterms:W3CDTF">2022-01-27T07:40:23Z</dcterms:created>
  <dcterms:modified xsi:type="dcterms:W3CDTF">2022-01-31T13:22:11Z</dcterms:modified>
</cp:coreProperties>
</file>